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256056a19a40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26a221085743d8"/>
  </p:sldMasterIdLst>
  <p:sldIdLst>
    <p:sldId xmlns:r="http://schemas.openxmlformats.org/officeDocument/2006/relationships" id="256" r:id="R115371937e384e49"/>
    <p:sldId xmlns:r="http://schemas.openxmlformats.org/officeDocument/2006/relationships" id="257" r:id="R2a3c282d399d40e2"/>
    <p:sldId xmlns:r="http://schemas.openxmlformats.org/officeDocument/2006/relationships" id="258" r:id="R4d491c963a8748b2"/>
    <p:sldId xmlns:r="http://schemas.openxmlformats.org/officeDocument/2006/relationships" id="259" r:id="R547dce68c6744491"/>
    <p:sldId xmlns:r="http://schemas.openxmlformats.org/officeDocument/2006/relationships" id="260" r:id="R06a45ebf5115456e"/>
    <p:sldId xmlns:r="http://schemas.openxmlformats.org/officeDocument/2006/relationships" id="261" r:id="R94b3723c61094dce"/>
    <p:sldId xmlns:r="http://schemas.openxmlformats.org/officeDocument/2006/relationships" id="262" r:id="Ra1a7a4603c8f47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26a221085743d8" /><Relationship Type="http://schemas.openxmlformats.org/officeDocument/2006/relationships/slide" Target="/ppt/slides/slide1.xml" Id="R115371937e384e49" /><Relationship Type="http://schemas.openxmlformats.org/officeDocument/2006/relationships/slide" Target="/ppt/slides/slide2.xml" Id="R2a3c282d399d40e2" /><Relationship Type="http://schemas.openxmlformats.org/officeDocument/2006/relationships/slide" Target="/ppt/slides/slide3.xml" Id="R4d491c963a8748b2" /><Relationship Type="http://schemas.openxmlformats.org/officeDocument/2006/relationships/slide" Target="/ppt/slides/slide4.xml" Id="R547dce68c6744491" /><Relationship Type="http://schemas.openxmlformats.org/officeDocument/2006/relationships/slide" Target="/ppt/slides/slide5.xml" Id="R06a45ebf5115456e" /><Relationship Type="http://schemas.openxmlformats.org/officeDocument/2006/relationships/slide" Target="/ppt/slides/slide6.xml" Id="R94b3723c61094dce" /><Relationship Type="http://schemas.openxmlformats.org/officeDocument/2006/relationships/slide" Target="/ppt/slides/slide7.xml" Id="Ra1a7a4603c8f47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0c6cfef1548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d7d4d18764e11" /><Relationship Type="http://schemas.openxmlformats.org/officeDocument/2006/relationships/theme" Target="/ppt/slideMasters/theme/theme1.xml" Id="R487f4850a0724e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1d7d4d18764e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cdd5181ed4d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96994732b4c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099b2a96f4f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d022791294d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2576e373449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6b3c47eb646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f95f56ac040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TOBIAS VELVANG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 VELVANG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 VELVANG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 VELVANG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 VELVANG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 VELVANG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244 615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397 602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 VELVANG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 VELVANG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 VELVANG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Velvang, Erika Nissens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918 670 629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 VELVANG HOLDING AS</a:t>
            </a:r>
          </a:p>
        </p:txBody>
      </p:sp>
    </p:spTree>
  </p:cSld>
  <p:clrMapOvr>
    <a:masterClrMapping xmlns:a="http://schemas.openxmlformats.org/drawingml/2006/main"/>
  </p:clrMapOvr>
</p:sld>
</file>