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716a4470a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542fa22824c54"/>
  </p:sldMasterIdLst>
  <p:sldIdLst>
    <p:sldId xmlns:r="http://schemas.openxmlformats.org/officeDocument/2006/relationships" id="256" r:id="R1ed0c591620a449f"/>
    <p:sldId xmlns:r="http://schemas.openxmlformats.org/officeDocument/2006/relationships" id="257" r:id="R2f1fa64756704929"/>
    <p:sldId xmlns:r="http://schemas.openxmlformats.org/officeDocument/2006/relationships" id="258" r:id="R9dc36acc1b584136"/>
    <p:sldId xmlns:r="http://schemas.openxmlformats.org/officeDocument/2006/relationships" id="259" r:id="Rb9c6f17b489c4681"/>
    <p:sldId xmlns:r="http://schemas.openxmlformats.org/officeDocument/2006/relationships" id="260" r:id="R2198ceea14ac4e93"/>
    <p:sldId xmlns:r="http://schemas.openxmlformats.org/officeDocument/2006/relationships" id="261" r:id="Rdcac896b53384a06"/>
    <p:sldId xmlns:r="http://schemas.openxmlformats.org/officeDocument/2006/relationships" id="262" r:id="R6ae4223339c3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542fa22824c54" /><Relationship Type="http://schemas.openxmlformats.org/officeDocument/2006/relationships/slide" Target="/ppt/slides/slide1.xml" Id="R1ed0c591620a449f" /><Relationship Type="http://schemas.openxmlformats.org/officeDocument/2006/relationships/slide" Target="/ppt/slides/slide2.xml" Id="R2f1fa64756704929" /><Relationship Type="http://schemas.openxmlformats.org/officeDocument/2006/relationships/slide" Target="/ppt/slides/slide3.xml" Id="R9dc36acc1b584136" /><Relationship Type="http://schemas.openxmlformats.org/officeDocument/2006/relationships/slide" Target="/ppt/slides/slide4.xml" Id="Rb9c6f17b489c4681" /><Relationship Type="http://schemas.openxmlformats.org/officeDocument/2006/relationships/slide" Target="/ppt/slides/slide5.xml" Id="R2198ceea14ac4e93" /><Relationship Type="http://schemas.openxmlformats.org/officeDocument/2006/relationships/slide" Target="/ppt/slides/slide6.xml" Id="Rdcac896b53384a06" /><Relationship Type="http://schemas.openxmlformats.org/officeDocument/2006/relationships/slide" Target="/ppt/slides/slide7.xml" Id="R6ae4223339c3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009d2198c4d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68436863f4bd0" /><Relationship Type="http://schemas.openxmlformats.org/officeDocument/2006/relationships/theme" Target="/ppt/slideMasters/theme/theme1.xml" Id="R9ceca503cb34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68436863f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a7122682b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f5cd0381b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a1d036c4d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cb0157643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45bc4b9c3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54ee3a054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2e1c3c514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12 020 317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15 092 174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16 919 673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ERIKSEN DYREMYHR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President Harbitz'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918 681 957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