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cfaeea65e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cb582fc304f62"/>
  </p:sldMasterIdLst>
  <p:sldIdLst>
    <p:sldId xmlns:r="http://schemas.openxmlformats.org/officeDocument/2006/relationships" id="256" r:id="Rb8b2324e156d4c33"/>
    <p:sldId xmlns:r="http://schemas.openxmlformats.org/officeDocument/2006/relationships" id="257" r:id="R6302c01fff964421"/>
    <p:sldId xmlns:r="http://schemas.openxmlformats.org/officeDocument/2006/relationships" id="258" r:id="R15fe2aebcdfb4ea2"/>
    <p:sldId xmlns:r="http://schemas.openxmlformats.org/officeDocument/2006/relationships" id="259" r:id="R9d1c16051a6f4e07"/>
    <p:sldId xmlns:r="http://schemas.openxmlformats.org/officeDocument/2006/relationships" id="260" r:id="R711fd396a03140a8"/>
    <p:sldId xmlns:r="http://schemas.openxmlformats.org/officeDocument/2006/relationships" id="261" r:id="R0301a85502914e24"/>
    <p:sldId xmlns:r="http://schemas.openxmlformats.org/officeDocument/2006/relationships" id="262" r:id="R15ae977492dc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cb582fc304f62" /><Relationship Type="http://schemas.openxmlformats.org/officeDocument/2006/relationships/slide" Target="/ppt/slides/slide1.xml" Id="Rb8b2324e156d4c33" /><Relationship Type="http://schemas.openxmlformats.org/officeDocument/2006/relationships/slide" Target="/ppt/slides/slide2.xml" Id="R6302c01fff964421" /><Relationship Type="http://schemas.openxmlformats.org/officeDocument/2006/relationships/slide" Target="/ppt/slides/slide3.xml" Id="R15fe2aebcdfb4ea2" /><Relationship Type="http://schemas.openxmlformats.org/officeDocument/2006/relationships/slide" Target="/ppt/slides/slide4.xml" Id="R9d1c16051a6f4e07" /><Relationship Type="http://schemas.openxmlformats.org/officeDocument/2006/relationships/slide" Target="/ppt/slides/slide5.xml" Id="R711fd396a03140a8" /><Relationship Type="http://schemas.openxmlformats.org/officeDocument/2006/relationships/slide" Target="/ppt/slides/slide6.xml" Id="R0301a85502914e24" /><Relationship Type="http://schemas.openxmlformats.org/officeDocument/2006/relationships/slide" Target="/ppt/slides/slide7.xml" Id="R15ae977492dc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3f188ef87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56f708cfb417f" /><Relationship Type="http://schemas.openxmlformats.org/officeDocument/2006/relationships/theme" Target="/ppt/slideMasters/theme/theme1.xml" Id="Rb9661f71222a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56f708cfb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7f9c09bbf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8cc7367c0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595f310e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6bee38cc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602f21a7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6ca6cc423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7fa9b486b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CAGR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CAGR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13 764 158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HENRIK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