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5e1564f92540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914911f0084596"/>
  </p:sldMasterIdLst>
  <p:sldIdLst>
    <p:sldId xmlns:r="http://schemas.openxmlformats.org/officeDocument/2006/relationships" id="256" r:id="R7341620df71347b5"/>
    <p:sldId xmlns:r="http://schemas.openxmlformats.org/officeDocument/2006/relationships" id="257" r:id="R9ff51c08ff864010"/>
    <p:sldId xmlns:r="http://schemas.openxmlformats.org/officeDocument/2006/relationships" id="258" r:id="R5f560c64ab714f72"/>
    <p:sldId xmlns:r="http://schemas.openxmlformats.org/officeDocument/2006/relationships" id="259" r:id="R131ad3dd0e994250"/>
    <p:sldId xmlns:r="http://schemas.openxmlformats.org/officeDocument/2006/relationships" id="260" r:id="R8a5df9e96e594bf0"/>
    <p:sldId xmlns:r="http://schemas.openxmlformats.org/officeDocument/2006/relationships" id="261" r:id="Raccb2978a3b74342"/>
    <p:sldId xmlns:r="http://schemas.openxmlformats.org/officeDocument/2006/relationships" id="262" r:id="Rccb2ca66ae3443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914911f0084596" /><Relationship Type="http://schemas.openxmlformats.org/officeDocument/2006/relationships/slide" Target="/ppt/slides/slide1.xml" Id="R7341620df71347b5" /><Relationship Type="http://schemas.openxmlformats.org/officeDocument/2006/relationships/slide" Target="/ppt/slides/slide2.xml" Id="R9ff51c08ff864010" /><Relationship Type="http://schemas.openxmlformats.org/officeDocument/2006/relationships/slide" Target="/ppt/slides/slide3.xml" Id="R5f560c64ab714f72" /><Relationship Type="http://schemas.openxmlformats.org/officeDocument/2006/relationships/slide" Target="/ppt/slides/slide4.xml" Id="R131ad3dd0e994250" /><Relationship Type="http://schemas.openxmlformats.org/officeDocument/2006/relationships/slide" Target="/ppt/slides/slide5.xml" Id="R8a5df9e96e594bf0" /><Relationship Type="http://schemas.openxmlformats.org/officeDocument/2006/relationships/slide" Target="/ppt/slides/slide6.xml" Id="Raccb2978a3b74342" /><Relationship Type="http://schemas.openxmlformats.org/officeDocument/2006/relationships/slide" Target="/ppt/slides/slide7.xml" Id="Rccb2ca66ae3443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516b30a3c64c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6691093cc4519" /><Relationship Type="http://schemas.openxmlformats.org/officeDocument/2006/relationships/theme" Target="/ppt/slideMasters/theme/theme1.xml" Id="Rda455d0073d544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06691093cc45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287e389b649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9141ed4ff40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e0ed864a64d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ec7b321b443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aee94bb234c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2843b7d1344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255caeca345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EGW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−97 849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−94 437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1 312 871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GARTLAND WAHLSTRØM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38A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918 709 355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EGW HOLDING AS</a:t>
            </a:r>
          </a:p>
        </p:txBody>
      </p:sp>
    </p:spTree>
  </p:cSld>
  <p:clrMapOvr>
    <a:masterClrMapping xmlns:a="http://schemas.openxmlformats.org/drawingml/2006/main"/>
  </p:clrMapOvr>
</p:sld>
</file>