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be9d4580664d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8766b8c8b441c8"/>
  </p:sldMasterIdLst>
  <p:sldIdLst>
    <p:sldId xmlns:r="http://schemas.openxmlformats.org/officeDocument/2006/relationships" id="256" r:id="R527287cb0dd84a01"/>
    <p:sldId xmlns:r="http://schemas.openxmlformats.org/officeDocument/2006/relationships" id="257" r:id="Radba138fcecf4fb7"/>
    <p:sldId xmlns:r="http://schemas.openxmlformats.org/officeDocument/2006/relationships" id="258" r:id="R27c9a30f293e4b23"/>
    <p:sldId xmlns:r="http://schemas.openxmlformats.org/officeDocument/2006/relationships" id="259" r:id="Re450b849a58943c1"/>
    <p:sldId xmlns:r="http://schemas.openxmlformats.org/officeDocument/2006/relationships" id="260" r:id="R89cf8526858b4da4"/>
    <p:sldId xmlns:r="http://schemas.openxmlformats.org/officeDocument/2006/relationships" id="261" r:id="R869944744284443f"/>
    <p:sldId xmlns:r="http://schemas.openxmlformats.org/officeDocument/2006/relationships" id="262" r:id="R2c5d7aaac0bf43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8766b8c8b441c8" /><Relationship Type="http://schemas.openxmlformats.org/officeDocument/2006/relationships/slide" Target="/ppt/slides/slide1.xml" Id="R527287cb0dd84a01" /><Relationship Type="http://schemas.openxmlformats.org/officeDocument/2006/relationships/slide" Target="/ppt/slides/slide2.xml" Id="Radba138fcecf4fb7" /><Relationship Type="http://schemas.openxmlformats.org/officeDocument/2006/relationships/slide" Target="/ppt/slides/slide3.xml" Id="R27c9a30f293e4b23" /><Relationship Type="http://schemas.openxmlformats.org/officeDocument/2006/relationships/slide" Target="/ppt/slides/slide4.xml" Id="Re450b849a58943c1" /><Relationship Type="http://schemas.openxmlformats.org/officeDocument/2006/relationships/slide" Target="/ppt/slides/slide5.xml" Id="R89cf8526858b4da4" /><Relationship Type="http://schemas.openxmlformats.org/officeDocument/2006/relationships/slide" Target="/ppt/slides/slide6.xml" Id="R869944744284443f" /><Relationship Type="http://schemas.openxmlformats.org/officeDocument/2006/relationships/slide" Target="/ppt/slides/slide7.xml" Id="R2c5d7aaac0bf43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550748cf424c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8995d415c49ad" /><Relationship Type="http://schemas.openxmlformats.org/officeDocument/2006/relationships/theme" Target="/ppt/slideMasters/theme/theme1.xml" Id="Rfeb3ebc06f9b43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08995d415c49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7791ebfa044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52596196543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0036219c746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87f8078424b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03e23e12846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14bb247d04f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c908a136946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SEMPER EXCELSIOR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SEMPER EXCELSIOR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SEMPER EXCELSIOR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SEMPER EXCELSIOR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SEMPER EXCELSIOR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SEMPER EXCELSIOR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2 967 208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243 611 103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246 697 695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SEMPER EXCELSIOR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HENRIK 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SEMPER EXCELSIOR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den godes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918 711 937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SEMPER EXCELSIOR AS</a:t>
            </a:r>
          </a:p>
        </p:txBody>
      </p:sp>
    </p:spTree>
  </p:cSld>
  <p:clrMapOvr>
    <a:masterClrMapping xmlns:a="http://schemas.openxmlformats.org/drawingml/2006/main"/>
  </p:clrMapOvr>
</p:sld>
</file>