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423cde60f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9c48bc3d04436"/>
  </p:sldMasterIdLst>
  <p:sldIdLst>
    <p:sldId xmlns:r="http://schemas.openxmlformats.org/officeDocument/2006/relationships" id="256" r:id="R9ac232dcd7584c97"/>
    <p:sldId xmlns:r="http://schemas.openxmlformats.org/officeDocument/2006/relationships" id="257" r:id="Ra91c18641a984ea4"/>
    <p:sldId xmlns:r="http://schemas.openxmlformats.org/officeDocument/2006/relationships" id="258" r:id="R1bff7d1378554b8d"/>
    <p:sldId xmlns:r="http://schemas.openxmlformats.org/officeDocument/2006/relationships" id="259" r:id="R52050857d4244b21"/>
    <p:sldId xmlns:r="http://schemas.openxmlformats.org/officeDocument/2006/relationships" id="260" r:id="R71eab3484c644ac4"/>
    <p:sldId xmlns:r="http://schemas.openxmlformats.org/officeDocument/2006/relationships" id="261" r:id="R12ea2035fc974682"/>
    <p:sldId xmlns:r="http://schemas.openxmlformats.org/officeDocument/2006/relationships" id="262" r:id="R83d27cf8d8f6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9c48bc3d04436" /><Relationship Type="http://schemas.openxmlformats.org/officeDocument/2006/relationships/slide" Target="/ppt/slides/slide1.xml" Id="R9ac232dcd7584c97" /><Relationship Type="http://schemas.openxmlformats.org/officeDocument/2006/relationships/slide" Target="/ppt/slides/slide2.xml" Id="Ra91c18641a984ea4" /><Relationship Type="http://schemas.openxmlformats.org/officeDocument/2006/relationships/slide" Target="/ppt/slides/slide3.xml" Id="R1bff7d1378554b8d" /><Relationship Type="http://schemas.openxmlformats.org/officeDocument/2006/relationships/slide" Target="/ppt/slides/slide4.xml" Id="R52050857d4244b21" /><Relationship Type="http://schemas.openxmlformats.org/officeDocument/2006/relationships/slide" Target="/ppt/slides/slide5.xml" Id="R71eab3484c644ac4" /><Relationship Type="http://schemas.openxmlformats.org/officeDocument/2006/relationships/slide" Target="/ppt/slides/slide6.xml" Id="R12ea2035fc974682" /><Relationship Type="http://schemas.openxmlformats.org/officeDocument/2006/relationships/slide" Target="/ppt/slides/slide7.xml" Id="R83d27cf8d8f6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110e39c27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23cda5db4009" /><Relationship Type="http://schemas.openxmlformats.org/officeDocument/2006/relationships/theme" Target="/ppt/slideMasters/theme/theme1.xml" Id="Rfd11c77304e7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023cda5db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27db9372d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d97a7aad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4da3337f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c345ff6e8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77e21cda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66fa9e1d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325400d4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