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974138118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c88a6c8fa4484"/>
  </p:sldMasterIdLst>
  <p:sldIdLst>
    <p:sldId xmlns:r="http://schemas.openxmlformats.org/officeDocument/2006/relationships" id="256" r:id="R5813773570494a18"/>
    <p:sldId xmlns:r="http://schemas.openxmlformats.org/officeDocument/2006/relationships" id="257" r:id="R1516b3dc92594a5e"/>
    <p:sldId xmlns:r="http://schemas.openxmlformats.org/officeDocument/2006/relationships" id="258" r:id="R7b5768113c234f0a"/>
    <p:sldId xmlns:r="http://schemas.openxmlformats.org/officeDocument/2006/relationships" id="259" r:id="R41f2a314bf344eed"/>
    <p:sldId xmlns:r="http://schemas.openxmlformats.org/officeDocument/2006/relationships" id="260" r:id="R4372e7b4b7714630"/>
    <p:sldId xmlns:r="http://schemas.openxmlformats.org/officeDocument/2006/relationships" id="261" r:id="R3c54550b275a41ed"/>
    <p:sldId xmlns:r="http://schemas.openxmlformats.org/officeDocument/2006/relationships" id="262" r:id="Ra20ccbd65b2b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c88a6c8fa4484" /><Relationship Type="http://schemas.openxmlformats.org/officeDocument/2006/relationships/slide" Target="/ppt/slides/slide1.xml" Id="R5813773570494a18" /><Relationship Type="http://schemas.openxmlformats.org/officeDocument/2006/relationships/slide" Target="/ppt/slides/slide2.xml" Id="R1516b3dc92594a5e" /><Relationship Type="http://schemas.openxmlformats.org/officeDocument/2006/relationships/slide" Target="/ppt/slides/slide3.xml" Id="R7b5768113c234f0a" /><Relationship Type="http://schemas.openxmlformats.org/officeDocument/2006/relationships/slide" Target="/ppt/slides/slide4.xml" Id="R41f2a314bf344eed" /><Relationship Type="http://schemas.openxmlformats.org/officeDocument/2006/relationships/slide" Target="/ppt/slides/slide5.xml" Id="R4372e7b4b7714630" /><Relationship Type="http://schemas.openxmlformats.org/officeDocument/2006/relationships/slide" Target="/ppt/slides/slide6.xml" Id="R3c54550b275a41ed" /><Relationship Type="http://schemas.openxmlformats.org/officeDocument/2006/relationships/slide" Target="/ppt/slides/slide7.xml" Id="Ra20ccbd65b2b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5f2a45d20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3f7ddd4a649a3" /><Relationship Type="http://schemas.openxmlformats.org/officeDocument/2006/relationships/theme" Target="/ppt/slideMasters/theme/theme1.xml" Id="R70377ccc2cc3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3f7ddd4a6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6dd33ad45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f8bdbec75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b33aec271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327e829d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09d2a22af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be736d0fa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17a817df7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INVESTERING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1 122 470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Kirkebyenga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918 714 847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