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187440a5ef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9084c501f4c35"/>
  </p:sldMasterIdLst>
  <p:sldIdLst>
    <p:sldId xmlns:r="http://schemas.openxmlformats.org/officeDocument/2006/relationships" id="256" r:id="Rb196111448a54121"/>
    <p:sldId xmlns:r="http://schemas.openxmlformats.org/officeDocument/2006/relationships" id="257" r:id="R8d346296a0b84ed7"/>
    <p:sldId xmlns:r="http://schemas.openxmlformats.org/officeDocument/2006/relationships" id="258" r:id="R6be669015d9c4f79"/>
    <p:sldId xmlns:r="http://schemas.openxmlformats.org/officeDocument/2006/relationships" id="259" r:id="R14c06f2cf02d43b9"/>
    <p:sldId xmlns:r="http://schemas.openxmlformats.org/officeDocument/2006/relationships" id="260" r:id="Rb693f2e531904cb0"/>
    <p:sldId xmlns:r="http://schemas.openxmlformats.org/officeDocument/2006/relationships" id="261" r:id="R51c34fce23524f1d"/>
    <p:sldId xmlns:r="http://schemas.openxmlformats.org/officeDocument/2006/relationships" id="262" r:id="R52451970ddbe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9084c501f4c35" /><Relationship Type="http://schemas.openxmlformats.org/officeDocument/2006/relationships/slide" Target="/ppt/slides/slide1.xml" Id="Rb196111448a54121" /><Relationship Type="http://schemas.openxmlformats.org/officeDocument/2006/relationships/slide" Target="/ppt/slides/slide2.xml" Id="R8d346296a0b84ed7" /><Relationship Type="http://schemas.openxmlformats.org/officeDocument/2006/relationships/slide" Target="/ppt/slides/slide3.xml" Id="R6be669015d9c4f79" /><Relationship Type="http://schemas.openxmlformats.org/officeDocument/2006/relationships/slide" Target="/ppt/slides/slide4.xml" Id="R14c06f2cf02d43b9" /><Relationship Type="http://schemas.openxmlformats.org/officeDocument/2006/relationships/slide" Target="/ppt/slides/slide5.xml" Id="Rb693f2e531904cb0" /><Relationship Type="http://schemas.openxmlformats.org/officeDocument/2006/relationships/slide" Target="/ppt/slides/slide6.xml" Id="R51c34fce23524f1d" /><Relationship Type="http://schemas.openxmlformats.org/officeDocument/2006/relationships/slide" Target="/ppt/slides/slide7.xml" Id="R52451970ddbe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d5211be53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d6035d313450e" /><Relationship Type="http://schemas.openxmlformats.org/officeDocument/2006/relationships/theme" Target="/ppt/slideMasters/theme/theme1.xml" Id="R6d6bf3e192fc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d6035d31345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34cad481d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8ffff8304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9163b9a654b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a560857b146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1f8d4769d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e7f1017f9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c8d19b330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LIGHTHOUSE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LIGHTHOUSE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14 274 368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Thaulows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918 751 777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LIGHTHOUSE AS</a:t>
            </a:r>
          </a:p>
        </p:txBody>
      </p:sp>
    </p:spTree>
  </p:cSld>
  <p:clrMapOvr>
    <a:masterClrMapping xmlns:a="http://schemas.openxmlformats.org/drawingml/2006/main"/>
  </p:clrMapOvr>
</p:sld>
</file>