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d2436b44cb46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7e5acce4b24beb"/>
  </p:sldMasterIdLst>
  <p:sldIdLst>
    <p:sldId xmlns:r="http://schemas.openxmlformats.org/officeDocument/2006/relationships" id="256" r:id="R3e4db89ca1b3434d"/>
    <p:sldId xmlns:r="http://schemas.openxmlformats.org/officeDocument/2006/relationships" id="257" r:id="R803b904334504d1c"/>
    <p:sldId xmlns:r="http://schemas.openxmlformats.org/officeDocument/2006/relationships" id="258" r:id="R57d85f0b43ee40e5"/>
    <p:sldId xmlns:r="http://schemas.openxmlformats.org/officeDocument/2006/relationships" id="259" r:id="R9ac66eaf7b7643d9"/>
    <p:sldId xmlns:r="http://schemas.openxmlformats.org/officeDocument/2006/relationships" id="260" r:id="Rd343301c004b462e"/>
    <p:sldId xmlns:r="http://schemas.openxmlformats.org/officeDocument/2006/relationships" id="261" r:id="R4d2d0c4b5ebb4b6e"/>
    <p:sldId xmlns:r="http://schemas.openxmlformats.org/officeDocument/2006/relationships" id="262" r:id="R9a6eebda0c3b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7e5acce4b24beb" /><Relationship Type="http://schemas.openxmlformats.org/officeDocument/2006/relationships/slide" Target="/ppt/slides/slide1.xml" Id="R3e4db89ca1b3434d" /><Relationship Type="http://schemas.openxmlformats.org/officeDocument/2006/relationships/slide" Target="/ppt/slides/slide2.xml" Id="R803b904334504d1c" /><Relationship Type="http://schemas.openxmlformats.org/officeDocument/2006/relationships/slide" Target="/ppt/slides/slide3.xml" Id="R57d85f0b43ee40e5" /><Relationship Type="http://schemas.openxmlformats.org/officeDocument/2006/relationships/slide" Target="/ppt/slides/slide4.xml" Id="R9ac66eaf7b7643d9" /><Relationship Type="http://schemas.openxmlformats.org/officeDocument/2006/relationships/slide" Target="/ppt/slides/slide5.xml" Id="Rd343301c004b462e" /><Relationship Type="http://schemas.openxmlformats.org/officeDocument/2006/relationships/slide" Target="/ppt/slides/slide6.xml" Id="R4d2d0c4b5ebb4b6e" /><Relationship Type="http://schemas.openxmlformats.org/officeDocument/2006/relationships/slide" Target="/ppt/slides/slide7.xml" Id="R9a6eebda0c3b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c3a33b75649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4f04bf5254932" /><Relationship Type="http://schemas.openxmlformats.org/officeDocument/2006/relationships/theme" Target="/ppt/slideMasters/theme/theme1.xml" Id="Ra2899261784141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34f04bf52549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60ac929ae4a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1e62c349d44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f18cdcaf84b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40aaa55d9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ec57cc81745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d827cca7142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cd2e49d00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BRUTUS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BRUTUS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289 782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1 587 001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LINDSETH NITTER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LINDSETH NITTER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LINDSETH NITTER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Sorgenfrigata 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56 43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snorre.nitter@gmail.com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918 757 481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