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52fba977f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e309acef045d9"/>
  </p:sldMasterIdLst>
  <p:sldIdLst>
    <p:sldId xmlns:r="http://schemas.openxmlformats.org/officeDocument/2006/relationships" id="256" r:id="Rf92895b1a5b84ee0"/>
    <p:sldId xmlns:r="http://schemas.openxmlformats.org/officeDocument/2006/relationships" id="257" r:id="R17044728abaa43d5"/>
    <p:sldId xmlns:r="http://schemas.openxmlformats.org/officeDocument/2006/relationships" id="258" r:id="R6235fe38ae8b4fa6"/>
    <p:sldId xmlns:r="http://schemas.openxmlformats.org/officeDocument/2006/relationships" id="259" r:id="R9be71ed6b3fb4cbb"/>
    <p:sldId xmlns:r="http://schemas.openxmlformats.org/officeDocument/2006/relationships" id="260" r:id="Re745cc2c79c84a6b"/>
    <p:sldId xmlns:r="http://schemas.openxmlformats.org/officeDocument/2006/relationships" id="261" r:id="R7e969f9b22ac4952"/>
    <p:sldId xmlns:r="http://schemas.openxmlformats.org/officeDocument/2006/relationships" id="262" r:id="Rd4555447f1de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e309acef045d9" /><Relationship Type="http://schemas.openxmlformats.org/officeDocument/2006/relationships/slide" Target="/ppt/slides/slide1.xml" Id="Rf92895b1a5b84ee0" /><Relationship Type="http://schemas.openxmlformats.org/officeDocument/2006/relationships/slide" Target="/ppt/slides/slide2.xml" Id="R17044728abaa43d5" /><Relationship Type="http://schemas.openxmlformats.org/officeDocument/2006/relationships/slide" Target="/ppt/slides/slide3.xml" Id="R6235fe38ae8b4fa6" /><Relationship Type="http://schemas.openxmlformats.org/officeDocument/2006/relationships/slide" Target="/ppt/slides/slide4.xml" Id="R9be71ed6b3fb4cbb" /><Relationship Type="http://schemas.openxmlformats.org/officeDocument/2006/relationships/slide" Target="/ppt/slides/slide5.xml" Id="Re745cc2c79c84a6b" /><Relationship Type="http://schemas.openxmlformats.org/officeDocument/2006/relationships/slide" Target="/ppt/slides/slide6.xml" Id="R7e969f9b22ac4952" /><Relationship Type="http://schemas.openxmlformats.org/officeDocument/2006/relationships/slide" Target="/ppt/slides/slide7.xml" Id="Rd4555447f1de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7cc23151a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d39d7ca94392" /><Relationship Type="http://schemas.openxmlformats.org/officeDocument/2006/relationships/theme" Target="/ppt/slideMasters/theme/theme1.xml" Id="Ra9785929a599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0d39d7ca9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427890df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2644d46e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c5f154ab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20381cbb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9ebabeeb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420ef2f6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68cef7aa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CUENTAS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CUENTAS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WOJCIECH PIOTR SZCZUKIEWICZ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