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97c58d636b44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caf247c104b70"/>
  </p:sldMasterIdLst>
  <p:sldIdLst>
    <p:sldId xmlns:r="http://schemas.openxmlformats.org/officeDocument/2006/relationships" id="256" r:id="R2dc6c3f665d743d3"/>
    <p:sldId xmlns:r="http://schemas.openxmlformats.org/officeDocument/2006/relationships" id="257" r:id="Rd66c7fd2f0bc4cbb"/>
    <p:sldId xmlns:r="http://schemas.openxmlformats.org/officeDocument/2006/relationships" id="258" r:id="R4f3c0833c32e4ab7"/>
    <p:sldId xmlns:r="http://schemas.openxmlformats.org/officeDocument/2006/relationships" id="259" r:id="Rd75c1988f4fd40e1"/>
    <p:sldId xmlns:r="http://schemas.openxmlformats.org/officeDocument/2006/relationships" id="260" r:id="Rc6252c196e944241"/>
    <p:sldId xmlns:r="http://schemas.openxmlformats.org/officeDocument/2006/relationships" id="261" r:id="R70e7adff825247ec"/>
    <p:sldId xmlns:r="http://schemas.openxmlformats.org/officeDocument/2006/relationships" id="262" r:id="R43a25eabf5e8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caf247c104b70" /><Relationship Type="http://schemas.openxmlformats.org/officeDocument/2006/relationships/slide" Target="/ppt/slides/slide1.xml" Id="R2dc6c3f665d743d3" /><Relationship Type="http://schemas.openxmlformats.org/officeDocument/2006/relationships/slide" Target="/ppt/slides/slide2.xml" Id="Rd66c7fd2f0bc4cbb" /><Relationship Type="http://schemas.openxmlformats.org/officeDocument/2006/relationships/slide" Target="/ppt/slides/slide3.xml" Id="R4f3c0833c32e4ab7" /><Relationship Type="http://schemas.openxmlformats.org/officeDocument/2006/relationships/slide" Target="/ppt/slides/slide4.xml" Id="Rd75c1988f4fd40e1" /><Relationship Type="http://schemas.openxmlformats.org/officeDocument/2006/relationships/slide" Target="/ppt/slides/slide5.xml" Id="Rc6252c196e944241" /><Relationship Type="http://schemas.openxmlformats.org/officeDocument/2006/relationships/slide" Target="/ppt/slides/slide6.xml" Id="R70e7adff825247ec" /><Relationship Type="http://schemas.openxmlformats.org/officeDocument/2006/relationships/slide" Target="/ppt/slides/slide7.xml" Id="R43a25eabf5e8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4c7e2468c45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6feecdf1743cd" /><Relationship Type="http://schemas.openxmlformats.org/officeDocument/2006/relationships/theme" Target="/ppt/slideMasters/theme/theme1.xml" Id="R6c769eb1bc474a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f6feecdf17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af689df7a40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48ac78a3f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903d5acf1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0a20457c149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7664a584441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188d4fc0847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6d04bb67b4c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 EIENDOM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12 297 400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MÅGESTEINEN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Vallesverdveien 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