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9caf18a5c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c9566d7b945b6"/>
  </p:sldMasterIdLst>
  <p:sldIdLst>
    <p:sldId xmlns:r="http://schemas.openxmlformats.org/officeDocument/2006/relationships" id="256" r:id="Ree6833ee14294365"/>
    <p:sldId xmlns:r="http://schemas.openxmlformats.org/officeDocument/2006/relationships" id="257" r:id="Rf17ddf70425248b8"/>
    <p:sldId xmlns:r="http://schemas.openxmlformats.org/officeDocument/2006/relationships" id="258" r:id="Re0b9ff7fbe194f43"/>
    <p:sldId xmlns:r="http://schemas.openxmlformats.org/officeDocument/2006/relationships" id="259" r:id="Rc28f8f10435a4b3b"/>
    <p:sldId xmlns:r="http://schemas.openxmlformats.org/officeDocument/2006/relationships" id="260" r:id="Rea9d842a24fb49c6"/>
    <p:sldId xmlns:r="http://schemas.openxmlformats.org/officeDocument/2006/relationships" id="261" r:id="R5fd9a332978a4303"/>
    <p:sldId xmlns:r="http://schemas.openxmlformats.org/officeDocument/2006/relationships" id="262" r:id="R390b32b520b3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c9566d7b945b6" /><Relationship Type="http://schemas.openxmlformats.org/officeDocument/2006/relationships/slide" Target="/ppt/slides/slide1.xml" Id="Ree6833ee14294365" /><Relationship Type="http://schemas.openxmlformats.org/officeDocument/2006/relationships/slide" Target="/ppt/slides/slide2.xml" Id="Rf17ddf70425248b8" /><Relationship Type="http://schemas.openxmlformats.org/officeDocument/2006/relationships/slide" Target="/ppt/slides/slide3.xml" Id="Re0b9ff7fbe194f43" /><Relationship Type="http://schemas.openxmlformats.org/officeDocument/2006/relationships/slide" Target="/ppt/slides/slide4.xml" Id="Rc28f8f10435a4b3b" /><Relationship Type="http://schemas.openxmlformats.org/officeDocument/2006/relationships/slide" Target="/ppt/slides/slide5.xml" Id="Rea9d842a24fb49c6" /><Relationship Type="http://schemas.openxmlformats.org/officeDocument/2006/relationships/slide" Target="/ppt/slides/slide6.xml" Id="R5fd9a332978a4303" /><Relationship Type="http://schemas.openxmlformats.org/officeDocument/2006/relationships/slide" Target="/ppt/slides/slide7.xml" Id="R390b32b520b3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567648232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b1433a2584ad0" /><Relationship Type="http://schemas.openxmlformats.org/officeDocument/2006/relationships/theme" Target="/ppt/slideMasters/theme/theme1.xml" Id="Rfb263d0583f0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b1433a258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d8a02923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a8c74058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049963b4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8d5ce6ef5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c624e4aa9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06922c3e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fee58740c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ASKARI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ÅSGEIR BRUNBORG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BRUNBORG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918 789 804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