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bb239508a84c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785c7af5f5403f"/>
  </p:sldMasterIdLst>
  <p:sldIdLst>
    <p:sldId xmlns:r="http://schemas.openxmlformats.org/officeDocument/2006/relationships" id="256" r:id="Rccf98d3685c845a9"/>
    <p:sldId xmlns:r="http://schemas.openxmlformats.org/officeDocument/2006/relationships" id="257" r:id="R306122675c414909"/>
    <p:sldId xmlns:r="http://schemas.openxmlformats.org/officeDocument/2006/relationships" id="258" r:id="Rb4d0cabf90ce41c0"/>
    <p:sldId xmlns:r="http://schemas.openxmlformats.org/officeDocument/2006/relationships" id="259" r:id="Rfe06b554c160404f"/>
    <p:sldId xmlns:r="http://schemas.openxmlformats.org/officeDocument/2006/relationships" id="260" r:id="R18d11fd182434972"/>
    <p:sldId xmlns:r="http://schemas.openxmlformats.org/officeDocument/2006/relationships" id="261" r:id="R9a7659f744044830"/>
    <p:sldId xmlns:r="http://schemas.openxmlformats.org/officeDocument/2006/relationships" id="262" r:id="R12e397af2def4d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85c7af5f5403f" /><Relationship Type="http://schemas.openxmlformats.org/officeDocument/2006/relationships/slide" Target="/ppt/slides/slide1.xml" Id="Rccf98d3685c845a9" /><Relationship Type="http://schemas.openxmlformats.org/officeDocument/2006/relationships/slide" Target="/ppt/slides/slide2.xml" Id="R306122675c414909" /><Relationship Type="http://schemas.openxmlformats.org/officeDocument/2006/relationships/slide" Target="/ppt/slides/slide3.xml" Id="Rb4d0cabf90ce41c0" /><Relationship Type="http://schemas.openxmlformats.org/officeDocument/2006/relationships/slide" Target="/ppt/slides/slide4.xml" Id="Rfe06b554c160404f" /><Relationship Type="http://schemas.openxmlformats.org/officeDocument/2006/relationships/slide" Target="/ppt/slides/slide5.xml" Id="R18d11fd182434972" /><Relationship Type="http://schemas.openxmlformats.org/officeDocument/2006/relationships/slide" Target="/ppt/slides/slide6.xml" Id="R9a7659f744044830" /><Relationship Type="http://schemas.openxmlformats.org/officeDocument/2006/relationships/slide" Target="/ppt/slides/slide7.xml" Id="R12e397af2def4d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ca3f7148b42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f5c050540423b" /><Relationship Type="http://schemas.openxmlformats.org/officeDocument/2006/relationships/theme" Target="/ppt/slideMasters/theme/theme1.xml" Id="Rf4f435c6ba5f46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2f5c05054042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f80d83d1541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b95de788e43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1d9964c3641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1c6c3d2404b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c06dbb34c44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e8722a60c45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76eb8c3e949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GRØNENG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GRØNENG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5 717 813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OLE JØRGEN GRØNENG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Grimelundsveien 3J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918 808 043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