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ae7ab3c7f946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be5bc963724e98"/>
  </p:sldMasterIdLst>
  <p:sldIdLst>
    <p:sldId xmlns:r="http://schemas.openxmlformats.org/officeDocument/2006/relationships" id="256" r:id="R53bd2fad39c24c01"/>
    <p:sldId xmlns:r="http://schemas.openxmlformats.org/officeDocument/2006/relationships" id="257" r:id="R4cc18d06be3c4670"/>
    <p:sldId xmlns:r="http://schemas.openxmlformats.org/officeDocument/2006/relationships" id="258" r:id="R1ca766e2eed145af"/>
    <p:sldId xmlns:r="http://schemas.openxmlformats.org/officeDocument/2006/relationships" id="259" r:id="R1ebdc75a6d574a96"/>
    <p:sldId xmlns:r="http://schemas.openxmlformats.org/officeDocument/2006/relationships" id="260" r:id="R76c546b618274dd3"/>
    <p:sldId xmlns:r="http://schemas.openxmlformats.org/officeDocument/2006/relationships" id="261" r:id="R3d15737d22284e80"/>
    <p:sldId xmlns:r="http://schemas.openxmlformats.org/officeDocument/2006/relationships" id="262" r:id="Rcfbb398ff54a45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be5bc963724e98" /><Relationship Type="http://schemas.openxmlformats.org/officeDocument/2006/relationships/slide" Target="/ppt/slides/slide1.xml" Id="R53bd2fad39c24c01" /><Relationship Type="http://schemas.openxmlformats.org/officeDocument/2006/relationships/slide" Target="/ppt/slides/slide2.xml" Id="R4cc18d06be3c4670" /><Relationship Type="http://schemas.openxmlformats.org/officeDocument/2006/relationships/slide" Target="/ppt/slides/slide3.xml" Id="R1ca766e2eed145af" /><Relationship Type="http://schemas.openxmlformats.org/officeDocument/2006/relationships/slide" Target="/ppt/slides/slide4.xml" Id="R1ebdc75a6d574a96" /><Relationship Type="http://schemas.openxmlformats.org/officeDocument/2006/relationships/slide" Target="/ppt/slides/slide5.xml" Id="R76c546b618274dd3" /><Relationship Type="http://schemas.openxmlformats.org/officeDocument/2006/relationships/slide" Target="/ppt/slides/slide6.xml" Id="R3d15737d22284e80" /><Relationship Type="http://schemas.openxmlformats.org/officeDocument/2006/relationships/slide" Target="/ppt/slides/slide7.xml" Id="Rcfbb398ff54a45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ad85e3a1d94a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5cf79eb5d74427" /><Relationship Type="http://schemas.openxmlformats.org/officeDocument/2006/relationships/theme" Target="/ppt/slideMasters/theme/theme1.xml" Id="R803585e36ee64b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5cf79eb5d744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2bb60286f145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524e4d32d34f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06eb2bb63c4e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e21912c2b74c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4d67bbf95e4c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f764a65f141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f90649496f4a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AML 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AML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AML SERVICE AS ble etablert [år] og holder til i Lundersæter.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AML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AML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AML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26 646 744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14 784 497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12 082 418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37 647 198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44 424 324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AML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MARTIN LUNDHAUG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AML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 Pedersens veg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2218 Lundersæter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918 814 701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AML SERVICE AS</a:t>
            </a:r>
          </a:p>
        </p:txBody>
      </p:sp>
    </p:spTree>
  </p:cSld>
  <p:clrMapOvr>
    <a:masterClrMapping xmlns:a="http://schemas.openxmlformats.org/drawingml/2006/main"/>
  </p:clrMapOvr>
</p:sld>
</file>