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ce7daa910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69ed4a797430b"/>
  </p:sldMasterIdLst>
  <p:sldIdLst>
    <p:sldId xmlns:r="http://schemas.openxmlformats.org/officeDocument/2006/relationships" id="256" r:id="R1fc4ea5d94e64aa9"/>
    <p:sldId xmlns:r="http://schemas.openxmlformats.org/officeDocument/2006/relationships" id="257" r:id="R5e53d467c98a495a"/>
    <p:sldId xmlns:r="http://schemas.openxmlformats.org/officeDocument/2006/relationships" id="258" r:id="R7274629effb3496a"/>
    <p:sldId xmlns:r="http://schemas.openxmlformats.org/officeDocument/2006/relationships" id="259" r:id="R80d70d3f9b2c4398"/>
    <p:sldId xmlns:r="http://schemas.openxmlformats.org/officeDocument/2006/relationships" id="260" r:id="Rcfea204e71f84709"/>
    <p:sldId xmlns:r="http://schemas.openxmlformats.org/officeDocument/2006/relationships" id="261" r:id="Ra77ee40476fc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69ed4a797430b" /><Relationship Type="http://schemas.openxmlformats.org/officeDocument/2006/relationships/slide" Target="/ppt/slides/slide1.xml" Id="R1fc4ea5d94e64aa9" /><Relationship Type="http://schemas.openxmlformats.org/officeDocument/2006/relationships/slide" Target="/ppt/slides/slide2.xml" Id="R5e53d467c98a495a" /><Relationship Type="http://schemas.openxmlformats.org/officeDocument/2006/relationships/slide" Target="/ppt/slides/slide3.xml" Id="R7274629effb3496a" /><Relationship Type="http://schemas.openxmlformats.org/officeDocument/2006/relationships/slide" Target="/ppt/slides/slide4.xml" Id="R80d70d3f9b2c4398" /><Relationship Type="http://schemas.openxmlformats.org/officeDocument/2006/relationships/slide" Target="/ppt/slides/slide5.xml" Id="Rcfea204e71f84709" /><Relationship Type="http://schemas.openxmlformats.org/officeDocument/2006/relationships/slide" Target="/ppt/slides/slide6.xml" Id="Ra77ee40476fc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fc5c145e6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8689a97d4044" /><Relationship Type="http://schemas.openxmlformats.org/officeDocument/2006/relationships/theme" Target="/ppt/slideMasters/theme/theme1.xml" Id="Ra9a02807afb8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c8689a97d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090a55f6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38bf8f2f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e408042c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46e596e4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0c3145ea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bcd1d3f0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