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16a9a0900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b3923463942e2"/>
  </p:sldMasterIdLst>
  <p:sldIdLst>
    <p:sldId xmlns:r="http://schemas.openxmlformats.org/officeDocument/2006/relationships" id="256" r:id="R51ffbee16e8a44f0"/>
    <p:sldId xmlns:r="http://schemas.openxmlformats.org/officeDocument/2006/relationships" id="257" r:id="R61800c7130174d4e"/>
    <p:sldId xmlns:r="http://schemas.openxmlformats.org/officeDocument/2006/relationships" id="258" r:id="R87a18caae7744c87"/>
    <p:sldId xmlns:r="http://schemas.openxmlformats.org/officeDocument/2006/relationships" id="259" r:id="R5fd153ee4fd1466a"/>
    <p:sldId xmlns:r="http://schemas.openxmlformats.org/officeDocument/2006/relationships" id="260" r:id="Rc5a41f69c48040e0"/>
    <p:sldId xmlns:r="http://schemas.openxmlformats.org/officeDocument/2006/relationships" id="261" r:id="Rd0023603a7c24d6d"/>
    <p:sldId xmlns:r="http://schemas.openxmlformats.org/officeDocument/2006/relationships" id="262" r:id="R4da06f0fa583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b3923463942e2" /><Relationship Type="http://schemas.openxmlformats.org/officeDocument/2006/relationships/slide" Target="/ppt/slides/slide1.xml" Id="R51ffbee16e8a44f0" /><Relationship Type="http://schemas.openxmlformats.org/officeDocument/2006/relationships/slide" Target="/ppt/slides/slide2.xml" Id="R61800c7130174d4e" /><Relationship Type="http://schemas.openxmlformats.org/officeDocument/2006/relationships/slide" Target="/ppt/slides/slide3.xml" Id="R87a18caae7744c87" /><Relationship Type="http://schemas.openxmlformats.org/officeDocument/2006/relationships/slide" Target="/ppt/slides/slide4.xml" Id="R5fd153ee4fd1466a" /><Relationship Type="http://schemas.openxmlformats.org/officeDocument/2006/relationships/slide" Target="/ppt/slides/slide5.xml" Id="Rc5a41f69c48040e0" /><Relationship Type="http://schemas.openxmlformats.org/officeDocument/2006/relationships/slide" Target="/ppt/slides/slide6.xml" Id="Rd0023603a7c24d6d" /><Relationship Type="http://schemas.openxmlformats.org/officeDocument/2006/relationships/slide" Target="/ppt/slides/slide7.xml" Id="R4da06f0fa583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63c715bbb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25b1546d4e5f" /><Relationship Type="http://schemas.openxmlformats.org/officeDocument/2006/relationships/theme" Target="/ppt/slideMasters/theme/theme1.xml" Id="Rc74ef661f979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625b1546d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14a0f1c9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298df3a3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5b595758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8818511c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3d20d78e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837652fb5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6a06fd25c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