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a9633b97594b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e1a45a1ed4462b"/>
  </p:sldMasterIdLst>
  <p:sldIdLst>
    <p:sldId xmlns:r="http://schemas.openxmlformats.org/officeDocument/2006/relationships" id="256" r:id="Rff578303ad364562"/>
    <p:sldId xmlns:r="http://schemas.openxmlformats.org/officeDocument/2006/relationships" id="257" r:id="Ra21dcdaac626408c"/>
    <p:sldId xmlns:r="http://schemas.openxmlformats.org/officeDocument/2006/relationships" id="258" r:id="R1a1b5ad5247a401f"/>
    <p:sldId xmlns:r="http://schemas.openxmlformats.org/officeDocument/2006/relationships" id="259" r:id="R7af5f4914fbf436f"/>
    <p:sldId xmlns:r="http://schemas.openxmlformats.org/officeDocument/2006/relationships" id="260" r:id="Rc262986887404e29"/>
    <p:sldId xmlns:r="http://schemas.openxmlformats.org/officeDocument/2006/relationships" id="261" r:id="Rd3a1b3ff27ce4488"/>
    <p:sldId xmlns:r="http://schemas.openxmlformats.org/officeDocument/2006/relationships" id="262" r:id="R6a44d9bbd8db45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1a45a1ed4462b" /><Relationship Type="http://schemas.openxmlformats.org/officeDocument/2006/relationships/slide" Target="/ppt/slides/slide1.xml" Id="Rff578303ad364562" /><Relationship Type="http://schemas.openxmlformats.org/officeDocument/2006/relationships/slide" Target="/ppt/slides/slide2.xml" Id="Ra21dcdaac626408c" /><Relationship Type="http://schemas.openxmlformats.org/officeDocument/2006/relationships/slide" Target="/ppt/slides/slide3.xml" Id="R1a1b5ad5247a401f" /><Relationship Type="http://schemas.openxmlformats.org/officeDocument/2006/relationships/slide" Target="/ppt/slides/slide4.xml" Id="R7af5f4914fbf436f" /><Relationship Type="http://schemas.openxmlformats.org/officeDocument/2006/relationships/slide" Target="/ppt/slides/slide5.xml" Id="Rc262986887404e29" /><Relationship Type="http://schemas.openxmlformats.org/officeDocument/2006/relationships/slide" Target="/ppt/slides/slide6.xml" Id="Rd3a1b3ff27ce4488" /><Relationship Type="http://schemas.openxmlformats.org/officeDocument/2006/relationships/slide" Target="/ppt/slides/slide7.xml" Id="R6a44d9bbd8db45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c8437cfc542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e31e463c6445d" /><Relationship Type="http://schemas.openxmlformats.org/officeDocument/2006/relationships/theme" Target="/ppt/slideMasters/theme/theme1.xml" Id="R18a6ee6ac3e14f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ce31e463c644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80885788e43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c4765462945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44a75b90a4d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90c906c3341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69f4adf1d4e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4279922944a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907b638ed44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HERMAR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HERMAR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3 438 345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3 441 722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AARNÆS HERMAN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918 829 474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