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20c163482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abcab5a6244ed"/>
  </p:sldMasterIdLst>
  <p:sldIdLst>
    <p:sldId xmlns:r="http://schemas.openxmlformats.org/officeDocument/2006/relationships" id="256" r:id="Rb7764e9b97104a68"/>
    <p:sldId xmlns:r="http://schemas.openxmlformats.org/officeDocument/2006/relationships" id="257" r:id="R0f1c442f0ac24dd8"/>
    <p:sldId xmlns:r="http://schemas.openxmlformats.org/officeDocument/2006/relationships" id="258" r:id="Rd6ac63503e5a468b"/>
    <p:sldId xmlns:r="http://schemas.openxmlformats.org/officeDocument/2006/relationships" id="259" r:id="Rbe9f7d0742144037"/>
    <p:sldId xmlns:r="http://schemas.openxmlformats.org/officeDocument/2006/relationships" id="260" r:id="R6aae9680dd8e4895"/>
    <p:sldId xmlns:r="http://schemas.openxmlformats.org/officeDocument/2006/relationships" id="261" r:id="R62afdfc8fa65443d"/>
    <p:sldId xmlns:r="http://schemas.openxmlformats.org/officeDocument/2006/relationships" id="262" r:id="R3c5d728226544d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abcab5a6244ed" /><Relationship Type="http://schemas.openxmlformats.org/officeDocument/2006/relationships/slide" Target="/ppt/slides/slide1.xml" Id="Rb7764e9b97104a68" /><Relationship Type="http://schemas.openxmlformats.org/officeDocument/2006/relationships/slide" Target="/ppt/slides/slide2.xml" Id="R0f1c442f0ac24dd8" /><Relationship Type="http://schemas.openxmlformats.org/officeDocument/2006/relationships/slide" Target="/ppt/slides/slide3.xml" Id="Rd6ac63503e5a468b" /><Relationship Type="http://schemas.openxmlformats.org/officeDocument/2006/relationships/slide" Target="/ppt/slides/slide4.xml" Id="Rbe9f7d0742144037" /><Relationship Type="http://schemas.openxmlformats.org/officeDocument/2006/relationships/slide" Target="/ppt/slides/slide5.xml" Id="R6aae9680dd8e4895" /><Relationship Type="http://schemas.openxmlformats.org/officeDocument/2006/relationships/slide" Target="/ppt/slides/slide6.xml" Id="R62afdfc8fa65443d" /><Relationship Type="http://schemas.openxmlformats.org/officeDocument/2006/relationships/slide" Target="/ppt/slides/slide7.xml" Id="R3c5d728226544d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31b3e8cfb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a08d814154406" /><Relationship Type="http://schemas.openxmlformats.org/officeDocument/2006/relationships/theme" Target="/ppt/slideMasters/theme/theme1.xml" Id="Rdd5a33430b3048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a08d8141544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364cb12e4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c7ff8cb19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9872bf8be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228c708f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6954b0d56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ad8d13c4d40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6fafd7bbe4e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