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1583e54b3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63c3c5ab34ff1"/>
  </p:sldMasterIdLst>
  <p:sldIdLst>
    <p:sldId xmlns:r="http://schemas.openxmlformats.org/officeDocument/2006/relationships" id="256" r:id="R83da383881a94be1"/>
    <p:sldId xmlns:r="http://schemas.openxmlformats.org/officeDocument/2006/relationships" id="257" r:id="Rbfa6995140b94c1b"/>
    <p:sldId xmlns:r="http://schemas.openxmlformats.org/officeDocument/2006/relationships" id="258" r:id="Rb5f786b8ebac47a9"/>
    <p:sldId xmlns:r="http://schemas.openxmlformats.org/officeDocument/2006/relationships" id="259" r:id="R4e97ee28a8e84f13"/>
    <p:sldId xmlns:r="http://schemas.openxmlformats.org/officeDocument/2006/relationships" id="260" r:id="Rec0a7eb69e054043"/>
    <p:sldId xmlns:r="http://schemas.openxmlformats.org/officeDocument/2006/relationships" id="261" r:id="Rd2bff8e0c019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63c3c5ab34ff1" /><Relationship Type="http://schemas.openxmlformats.org/officeDocument/2006/relationships/slide" Target="/ppt/slides/slide1.xml" Id="R83da383881a94be1" /><Relationship Type="http://schemas.openxmlformats.org/officeDocument/2006/relationships/slide" Target="/ppt/slides/slide2.xml" Id="Rbfa6995140b94c1b" /><Relationship Type="http://schemas.openxmlformats.org/officeDocument/2006/relationships/slide" Target="/ppt/slides/slide3.xml" Id="Rb5f786b8ebac47a9" /><Relationship Type="http://schemas.openxmlformats.org/officeDocument/2006/relationships/slide" Target="/ppt/slides/slide4.xml" Id="R4e97ee28a8e84f13" /><Relationship Type="http://schemas.openxmlformats.org/officeDocument/2006/relationships/slide" Target="/ppt/slides/slide5.xml" Id="Rec0a7eb69e054043" /><Relationship Type="http://schemas.openxmlformats.org/officeDocument/2006/relationships/slide" Target="/ppt/slides/slide6.xml" Id="Rd2bff8e0c019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cf11ac526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4df6b3dc4808" /><Relationship Type="http://schemas.openxmlformats.org/officeDocument/2006/relationships/theme" Target="/ppt/slideMasters/theme/theme1.xml" Id="R2479793b24ce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44df6b3dc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a86ec5429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ae9c9a08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1bda1da30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d5052a95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63a172d8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8923e5e1f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6 413 177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Gatland, Innspurten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918 843 000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