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0412486fd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1f2a6bea6422c"/>
  </p:sldMasterIdLst>
  <p:sldIdLst>
    <p:sldId xmlns:r="http://schemas.openxmlformats.org/officeDocument/2006/relationships" id="256" r:id="Ra97b0ac028084d6d"/>
    <p:sldId xmlns:r="http://schemas.openxmlformats.org/officeDocument/2006/relationships" id="257" r:id="R43a158c949944569"/>
    <p:sldId xmlns:r="http://schemas.openxmlformats.org/officeDocument/2006/relationships" id="258" r:id="R76340eb0b701435e"/>
    <p:sldId xmlns:r="http://schemas.openxmlformats.org/officeDocument/2006/relationships" id="259" r:id="Re9445ec0b20f4bae"/>
    <p:sldId xmlns:r="http://schemas.openxmlformats.org/officeDocument/2006/relationships" id="260" r:id="Rf099c32edfd941a0"/>
    <p:sldId xmlns:r="http://schemas.openxmlformats.org/officeDocument/2006/relationships" id="261" r:id="R2f7b2c55b5e84ed8"/>
    <p:sldId xmlns:r="http://schemas.openxmlformats.org/officeDocument/2006/relationships" id="262" r:id="R59fdb5bcc17a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1f2a6bea6422c" /><Relationship Type="http://schemas.openxmlformats.org/officeDocument/2006/relationships/slide" Target="/ppt/slides/slide1.xml" Id="Ra97b0ac028084d6d" /><Relationship Type="http://schemas.openxmlformats.org/officeDocument/2006/relationships/slide" Target="/ppt/slides/slide2.xml" Id="R43a158c949944569" /><Relationship Type="http://schemas.openxmlformats.org/officeDocument/2006/relationships/slide" Target="/ppt/slides/slide3.xml" Id="R76340eb0b701435e" /><Relationship Type="http://schemas.openxmlformats.org/officeDocument/2006/relationships/slide" Target="/ppt/slides/slide4.xml" Id="Re9445ec0b20f4bae" /><Relationship Type="http://schemas.openxmlformats.org/officeDocument/2006/relationships/slide" Target="/ppt/slides/slide5.xml" Id="Rf099c32edfd941a0" /><Relationship Type="http://schemas.openxmlformats.org/officeDocument/2006/relationships/slide" Target="/ppt/slides/slide6.xml" Id="R2f7b2c55b5e84ed8" /><Relationship Type="http://schemas.openxmlformats.org/officeDocument/2006/relationships/slide" Target="/ppt/slides/slide7.xml" Id="R59fdb5bcc17a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eef2127d5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2f9acd98b4caa" /><Relationship Type="http://schemas.openxmlformats.org/officeDocument/2006/relationships/theme" Target="/ppt/slideMasters/theme/theme1.xml" Id="R2e8ad3eaef23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2f9acd98b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cf7c182c8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e1b84989d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7b359e61a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0c568ca66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8d0733d1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bce27907145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23ef739c94b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FTR INVEST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GRUE ULSRUD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Haugbro terrasse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steffen.ulsrud@gmail.com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918 852 018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FTR INVEST AS</a:t>
            </a:r>
          </a:p>
        </p:txBody>
      </p:sp>
    </p:spTree>
  </p:cSld>
  <p:clrMapOvr>
    <a:masterClrMapping xmlns:a="http://schemas.openxmlformats.org/drawingml/2006/main"/>
  </p:clrMapOvr>
</p:sld>
</file>