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960d43dc0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5350b52e649f0"/>
  </p:sldMasterIdLst>
  <p:sldIdLst>
    <p:sldId xmlns:r="http://schemas.openxmlformats.org/officeDocument/2006/relationships" id="256" r:id="R7455936cd8f6449b"/>
    <p:sldId xmlns:r="http://schemas.openxmlformats.org/officeDocument/2006/relationships" id="257" r:id="R0366d52272414918"/>
    <p:sldId xmlns:r="http://schemas.openxmlformats.org/officeDocument/2006/relationships" id="258" r:id="R2848096983344d68"/>
    <p:sldId xmlns:r="http://schemas.openxmlformats.org/officeDocument/2006/relationships" id="259" r:id="Rc1a594008ad7482c"/>
    <p:sldId xmlns:r="http://schemas.openxmlformats.org/officeDocument/2006/relationships" id="260" r:id="R2713f255c3bb4c19"/>
    <p:sldId xmlns:r="http://schemas.openxmlformats.org/officeDocument/2006/relationships" id="261" r:id="R87aa41e4f82c4f96"/>
    <p:sldId xmlns:r="http://schemas.openxmlformats.org/officeDocument/2006/relationships" id="262" r:id="Re23e5d09b3e1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5350b52e649f0" /><Relationship Type="http://schemas.openxmlformats.org/officeDocument/2006/relationships/slide" Target="/ppt/slides/slide1.xml" Id="R7455936cd8f6449b" /><Relationship Type="http://schemas.openxmlformats.org/officeDocument/2006/relationships/slide" Target="/ppt/slides/slide2.xml" Id="R0366d52272414918" /><Relationship Type="http://schemas.openxmlformats.org/officeDocument/2006/relationships/slide" Target="/ppt/slides/slide3.xml" Id="R2848096983344d68" /><Relationship Type="http://schemas.openxmlformats.org/officeDocument/2006/relationships/slide" Target="/ppt/slides/slide4.xml" Id="Rc1a594008ad7482c" /><Relationship Type="http://schemas.openxmlformats.org/officeDocument/2006/relationships/slide" Target="/ppt/slides/slide5.xml" Id="R2713f255c3bb4c19" /><Relationship Type="http://schemas.openxmlformats.org/officeDocument/2006/relationships/slide" Target="/ppt/slides/slide6.xml" Id="R87aa41e4f82c4f96" /><Relationship Type="http://schemas.openxmlformats.org/officeDocument/2006/relationships/slide" Target="/ppt/slides/slide7.xml" Id="Re23e5d09b3e1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37cd4c2a1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73b77774420a" /><Relationship Type="http://schemas.openxmlformats.org/officeDocument/2006/relationships/theme" Target="/ppt/slideMasters/theme/theme1.xml" Id="R0c9a69ab7ca9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a73b77774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b12c7457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a009efe62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b5075f95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1560e318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8b048b96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3c78a27247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c41ee0ca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