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32f0129ff046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fdac9031994e35"/>
  </p:sldMasterIdLst>
  <p:sldIdLst>
    <p:sldId xmlns:r="http://schemas.openxmlformats.org/officeDocument/2006/relationships" id="256" r:id="R876415271ffa4a2c"/>
    <p:sldId xmlns:r="http://schemas.openxmlformats.org/officeDocument/2006/relationships" id="257" r:id="R093a3e5c534243c0"/>
    <p:sldId xmlns:r="http://schemas.openxmlformats.org/officeDocument/2006/relationships" id="258" r:id="Rba1958be64d44dae"/>
    <p:sldId xmlns:r="http://schemas.openxmlformats.org/officeDocument/2006/relationships" id="259" r:id="R2236167c6a074730"/>
    <p:sldId xmlns:r="http://schemas.openxmlformats.org/officeDocument/2006/relationships" id="260" r:id="R8d0b740d5fee4382"/>
    <p:sldId xmlns:r="http://schemas.openxmlformats.org/officeDocument/2006/relationships" id="261" r:id="Ra5b2743b425e4e91"/>
    <p:sldId xmlns:r="http://schemas.openxmlformats.org/officeDocument/2006/relationships" id="262" r:id="R4a71faac975147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fdac9031994e35" /><Relationship Type="http://schemas.openxmlformats.org/officeDocument/2006/relationships/slide" Target="/ppt/slides/slide1.xml" Id="R876415271ffa4a2c" /><Relationship Type="http://schemas.openxmlformats.org/officeDocument/2006/relationships/slide" Target="/ppt/slides/slide2.xml" Id="R093a3e5c534243c0" /><Relationship Type="http://schemas.openxmlformats.org/officeDocument/2006/relationships/slide" Target="/ppt/slides/slide3.xml" Id="Rba1958be64d44dae" /><Relationship Type="http://schemas.openxmlformats.org/officeDocument/2006/relationships/slide" Target="/ppt/slides/slide4.xml" Id="R2236167c6a074730" /><Relationship Type="http://schemas.openxmlformats.org/officeDocument/2006/relationships/slide" Target="/ppt/slides/slide5.xml" Id="R8d0b740d5fee4382" /><Relationship Type="http://schemas.openxmlformats.org/officeDocument/2006/relationships/slide" Target="/ppt/slides/slide6.xml" Id="Ra5b2743b425e4e91" /><Relationship Type="http://schemas.openxmlformats.org/officeDocument/2006/relationships/slide" Target="/ppt/slides/slide7.xml" Id="R4a71faac975147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303c8e5adc43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09a0cccce74e37" /><Relationship Type="http://schemas.openxmlformats.org/officeDocument/2006/relationships/theme" Target="/ppt/slideMasters/theme/theme1.xml" Id="R48745481fc0540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09a0cccce74e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c8e4523bb64a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804ee7864247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80e6b97ab94b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a121c93eb245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349fda3db446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9cb2de9ee646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2ecdf27e9341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AKETO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AKETO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13 454 764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1 631 321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1 255 712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5 757 223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CHALLENGE ME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Elveveien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3262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918 860 649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AKETO AS</a:t>
            </a:r>
          </a:p>
        </p:txBody>
      </p:sp>
    </p:spTree>
  </p:cSld>
  <p:clrMapOvr>
    <a:masterClrMapping xmlns:a="http://schemas.openxmlformats.org/drawingml/2006/main"/>
  </p:clrMapOvr>
</p:sld>
</file>