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ace400d7694d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bea8ccd9a04251"/>
  </p:sldMasterIdLst>
  <p:sldIdLst>
    <p:sldId xmlns:r="http://schemas.openxmlformats.org/officeDocument/2006/relationships" id="256" r:id="R4f01bf851c7f4d32"/>
    <p:sldId xmlns:r="http://schemas.openxmlformats.org/officeDocument/2006/relationships" id="257" r:id="R5460b1f770224aa3"/>
    <p:sldId xmlns:r="http://schemas.openxmlformats.org/officeDocument/2006/relationships" id="258" r:id="Rb1052bc1fc0e4a31"/>
    <p:sldId xmlns:r="http://schemas.openxmlformats.org/officeDocument/2006/relationships" id="259" r:id="Rffd13021dc714db1"/>
    <p:sldId xmlns:r="http://schemas.openxmlformats.org/officeDocument/2006/relationships" id="260" r:id="R745ea557b99b46fc"/>
    <p:sldId xmlns:r="http://schemas.openxmlformats.org/officeDocument/2006/relationships" id="261" r:id="Rd1dac9fc2d094f5b"/>
    <p:sldId xmlns:r="http://schemas.openxmlformats.org/officeDocument/2006/relationships" id="262" r:id="Rdb91c8d2354d41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bea8ccd9a04251" /><Relationship Type="http://schemas.openxmlformats.org/officeDocument/2006/relationships/slide" Target="/ppt/slides/slide1.xml" Id="R4f01bf851c7f4d32" /><Relationship Type="http://schemas.openxmlformats.org/officeDocument/2006/relationships/slide" Target="/ppt/slides/slide2.xml" Id="R5460b1f770224aa3" /><Relationship Type="http://schemas.openxmlformats.org/officeDocument/2006/relationships/slide" Target="/ppt/slides/slide3.xml" Id="Rb1052bc1fc0e4a31" /><Relationship Type="http://schemas.openxmlformats.org/officeDocument/2006/relationships/slide" Target="/ppt/slides/slide4.xml" Id="Rffd13021dc714db1" /><Relationship Type="http://schemas.openxmlformats.org/officeDocument/2006/relationships/slide" Target="/ppt/slides/slide5.xml" Id="R745ea557b99b46fc" /><Relationship Type="http://schemas.openxmlformats.org/officeDocument/2006/relationships/slide" Target="/ppt/slides/slide6.xml" Id="Rd1dac9fc2d094f5b" /><Relationship Type="http://schemas.openxmlformats.org/officeDocument/2006/relationships/slide" Target="/ppt/slides/slide7.xml" Id="Rdb91c8d2354d41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3e051d839444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d95c5cd154765" /><Relationship Type="http://schemas.openxmlformats.org/officeDocument/2006/relationships/theme" Target="/ppt/slideMasters/theme/theme1.xml" Id="R199ad6b1866d4e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0d95c5cd1547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9f2105e41b43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f6cd9750fa44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0f0f79a4ed46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e2c02cec3a4a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093e41751948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5a2eda991b4e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53cd4d781340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KVASSTIND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KVASSTIND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KVASSTIND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KVASSTIND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KVASSTIND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KVASSTIND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101 359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−74 497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9 507 729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87 498 083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87 516 753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KVASSTIND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EIDISSEN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KVASSTIND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Stig Eidissen, Hornsundvegen 30A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9013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918 869 212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KVASSTIND AS</a:t>
            </a:r>
          </a:p>
        </p:txBody>
      </p:sp>
    </p:spTree>
  </p:cSld>
  <p:clrMapOvr>
    <a:masterClrMapping xmlns:a="http://schemas.openxmlformats.org/drawingml/2006/main"/>
  </p:clrMapOvr>
</p:sld>
</file>