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d32174cf8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0fc3029394dbd"/>
  </p:sldMasterIdLst>
  <p:sldIdLst>
    <p:sldId xmlns:r="http://schemas.openxmlformats.org/officeDocument/2006/relationships" id="256" r:id="R1b35285cf949439e"/>
    <p:sldId xmlns:r="http://schemas.openxmlformats.org/officeDocument/2006/relationships" id="257" r:id="Re07e36d578df4975"/>
    <p:sldId xmlns:r="http://schemas.openxmlformats.org/officeDocument/2006/relationships" id="258" r:id="Rb9c3968fa1794bf4"/>
    <p:sldId xmlns:r="http://schemas.openxmlformats.org/officeDocument/2006/relationships" id="259" r:id="Re03f0333962145f7"/>
    <p:sldId xmlns:r="http://schemas.openxmlformats.org/officeDocument/2006/relationships" id="260" r:id="Rad48a44958f74aa0"/>
    <p:sldId xmlns:r="http://schemas.openxmlformats.org/officeDocument/2006/relationships" id="261" r:id="Rf5e34cfc90d54d20"/>
    <p:sldId xmlns:r="http://schemas.openxmlformats.org/officeDocument/2006/relationships" id="262" r:id="Rfdd68d971345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0fc3029394dbd" /><Relationship Type="http://schemas.openxmlformats.org/officeDocument/2006/relationships/slide" Target="/ppt/slides/slide1.xml" Id="R1b35285cf949439e" /><Relationship Type="http://schemas.openxmlformats.org/officeDocument/2006/relationships/slide" Target="/ppt/slides/slide2.xml" Id="Re07e36d578df4975" /><Relationship Type="http://schemas.openxmlformats.org/officeDocument/2006/relationships/slide" Target="/ppt/slides/slide3.xml" Id="Rb9c3968fa1794bf4" /><Relationship Type="http://schemas.openxmlformats.org/officeDocument/2006/relationships/slide" Target="/ppt/slides/slide4.xml" Id="Re03f0333962145f7" /><Relationship Type="http://schemas.openxmlformats.org/officeDocument/2006/relationships/slide" Target="/ppt/slides/slide5.xml" Id="Rad48a44958f74aa0" /><Relationship Type="http://schemas.openxmlformats.org/officeDocument/2006/relationships/slide" Target="/ppt/slides/slide6.xml" Id="Rf5e34cfc90d54d20" /><Relationship Type="http://schemas.openxmlformats.org/officeDocument/2006/relationships/slide" Target="/ppt/slides/slide7.xml" Id="Rfdd68d971345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0ed7fa53d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4c632d654eb6" /><Relationship Type="http://schemas.openxmlformats.org/officeDocument/2006/relationships/theme" Target="/ppt/slideMasters/theme/theme1.xml" Id="Rf6db712165b5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24c632d65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ed43068b40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19b3d0b0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a756b817c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a907b2f1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71881d34c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5432e3d85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bbeee671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PORTCAP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PORTCAP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4 878 350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 PORTER HEITMANN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Sands vei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