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2567d8aa2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39206acd04769"/>
  </p:sldMasterIdLst>
  <p:sldIdLst>
    <p:sldId xmlns:r="http://schemas.openxmlformats.org/officeDocument/2006/relationships" id="256" r:id="R9ce11a8f97bc4b9f"/>
    <p:sldId xmlns:r="http://schemas.openxmlformats.org/officeDocument/2006/relationships" id="257" r:id="R490f6bee19244eca"/>
    <p:sldId xmlns:r="http://schemas.openxmlformats.org/officeDocument/2006/relationships" id="258" r:id="R307b520a00204de2"/>
    <p:sldId xmlns:r="http://schemas.openxmlformats.org/officeDocument/2006/relationships" id="259" r:id="Rbd16491351fb44aa"/>
    <p:sldId xmlns:r="http://schemas.openxmlformats.org/officeDocument/2006/relationships" id="260" r:id="Rec592c64c821447b"/>
    <p:sldId xmlns:r="http://schemas.openxmlformats.org/officeDocument/2006/relationships" id="261" r:id="Rf53d597efdeb411b"/>
    <p:sldId xmlns:r="http://schemas.openxmlformats.org/officeDocument/2006/relationships" id="262" r:id="R63cbd3811c4e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39206acd04769" /><Relationship Type="http://schemas.openxmlformats.org/officeDocument/2006/relationships/slide" Target="/ppt/slides/slide1.xml" Id="R9ce11a8f97bc4b9f" /><Relationship Type="http://schemas.openxmlformats.org/officeDocument/2006/relationships/slide" Target="/ppt/slides/slide2.xml" Id="R490f6bee19244eca" /><Relationship Type="http://schemas.openxmlformats.org/officeDocument/2006/relationships/slide" Target="/ppt/slides/slide3.xml" Id="R307b520a00204de2" /><Relationship Type="http://schemas.openxmlformats.org/officeDocument/2006/relationships/slide" Target="/ppt/slides/slide4.xml" Id="Rbd16491351fb44aa" /><Relationship Type="http://schemas.openxmlformats.org/officeDocument/2006/relationships/slide" Target="/ppt/slides/slide5.xml" Id="Rec592c64c821447b" /><Relationship Type="http://schemas.openxmlformats.org/officeDocument/2006/relationships/slide" Target="/ppt/slides/slide6.xml" Id="Rf53d597efdeb411b" /><Relationship Type="http://schemas.openxmlformats.org/officeDocument/2006/relationships/slide" Target="/ppt/slides/slide7.xml" Id="R63cbd3811c4e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eea905337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67485056446b" /><Relationship Type="http://schemas.openxmlformats.org/officeDocument/2006/relationships/theme" Target="/ppt/slideMasters/theme/theme1.xml" Id="R250bc8d1c19a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167485056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2fa7f0ae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1ba5752e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48a5444f0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a66124d7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e24da3e5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57cfc77c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132562fa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WEHUS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