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9cb855b7a247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bbd3b4824243bf"/>
  </p:sldMasterIdLst>
  <p:sldIdLst>
    <p:sldId xmlns:r="http://schemas.openxmlformats.org/officeDocument/2006/relationships" id="256" r:id="R051756b35a4c4016"/>
    <p:sldId xmlns:r="http://schemas.openxmlformats.org/officeDocument/2006/relationships" id="257" r:id="R1d875e959ca14b04"/>
    <p:sldId xmlns:r="http://schemas.openxmlformats.org/officeDocument/2006/relationships" id="258" r:id="R994c7457418249eb"/>
    <p:sldId xmlns:r="http://schemas.openxmlformats.org/officeDocument/2006/relationships" id="259" r:id="R0302d89d98f44f26"/>
    <p:sldId xmlns:r="http://schemas.openxmlformats.org/officeDocument/2006/relationships" id="260" r:id="Rb578d33889044f04"/>
    <p:sldId xmlns:r="http://schemas.openxmlformats.org/officeDocument/2006/relationships" id="261" r:id="R312fbdb37fe84477"/>
    <p:sldId xmlns:r="http://schemas.openxmlformats.org/officeDocument/2006/relationships" id="262" r:id="R1441e29c779242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bd3b4824243bf" /><Relationship Type="http://schemas.openxmlformats.org/officeDocument/2006/relationships/slide" Target="/ppt/slides/slide1.xml" Id="R051756b35a4c4016" /><Relationship Type="http://schemas.openxmlformats.org/officeDocument/2006/relationships/slide" Target="/ppt/slides/slide2.xml" Id="R1d875e959ca14b04" /><Relationship Type="http://schemas.openxmlformats.org/officeDocument/2006/relationships/slide" Target="/ppt/slides/slide3.xml" Id="R994c7457418249eb" /><Relationship Type="http://schemas.openxmlformats.org/officeDocument/2006/relationships/slide" Target="/ppt/slides/slide4.xml" Id="R0302d89d98f44f26" /><Relationship Type="http://schemas.openxmlformats.org/officeDocument/2006/relationships/slide" Target="/ppt/slides/slide5.xml" Id="Rb578d33889044f04" /><Relationship Type="http://schemas.openxmlformats.org/officeDocument/2006/relationships/slide" Target="/ppt/slides/slide6.xml" Id="R312fbdb37fe84477" /><Relationship Type="http://schemas.openxmlformats.org/officeDocument/2006/relationships/slide" Target="/ppt/slides/slide7.xml" Id="R1441e29c779242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83f1cd81041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3b80d43194838" /><Relationship Type="http://schemas.openxmlformats.org/officeDocument/2006/relationships/theme" Target="/ppt/slideMasters/theme/theme1.xml" Id="Rf7f15d4259b64f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e3b80d431948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906e020cf41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0ef3c95684b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812c8589346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e9fa7a46844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040ba32a440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455bf4eb045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31ec9ae404a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GRAM 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GRAM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GRAM SVENDSEN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GRAM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GRAM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GRAM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7 097 799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7 135 329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GRAM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BREDDE SVENDSEN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 MARIE GRAM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FREDERICK GRAM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KIRSTEN GRAM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GRAM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 Thranes gate 4J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919 001 984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GRAM SVENDSEN INVEST AS</a:t>
            </a:r>
          </a:p>
        </p:txBody>
      </p:sp>
    </p:spTree>
  </p:cSld>
  <p:clrMapOvr>
    <a:masterClrMapping xmlns:a="http://schemas.openxmlformats.org/drawingml/2006/main"/>
  </p:clrMapOvr>
</p:sld>
</file>