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473400c40143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85329e7f0e4d3e"/>
  </p:sldMasterIdLst>
  <p:sldIdLst>
    <p:sldId xmlns:r="http://schemas.openxmlformats.org/officeDocument/2006/relationships" id="256" r:id="Rc53004b507844099"/>
    <p:sldId xmlns:r="http://schemas.openxmlformats.org/officeDocument/2006/relationships" id="257" r:id="R491afa5c567349eb"/>
    <p:sldId xmlns:r="http://schemas.openxmlformats.org/officeDocument/2006/relationships" id="258" r:id="Ra0a2af1f35194f85"/>
    <p:sldId xmlns:r="http://schemas.openxmlformats.org/officeDocument/2006/relationships" id="259" r:id="R67f3ef0e21c64ad3"/>
    <p:sldId xmlns:r="http://schemas.openxmlformats.org/officeDocument/2006/relationships" id="260" r:id="Rac51aeaab65d4d28"/>
    <p:sldId xmlns:r="http://schemas.openxmlformats.org/officeDocument/2006/relationships" id="261" r:id="Rc6ed5392dcc64d42"/>
    <p:sldId xmlns:r="http://schemas.openxmlformats.org/officeDocument/2006/relationships" id="262" r:id="R56856259814d45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85329e7f0e4d3e" /><Relationship Type="http://schemas.openxmlformats.org/officeDocument/2006/relationships/slide" Target="/ppt/slides/slide1.xml" Id="Rc53004b507844099" /><Relationship Type="http://schemas.openxmlformats.org/officeDocument/2006/relationships/slide" Target="/ppt/slides/slide2.xml" Id="R491afa5c567349eb" /><Relationship Type="http://schemas.openxmlformats.org/officeDocument/2006/relationships/slide" Target="/ppt/slides/slide3.xml" Id="Ra0a2af1f35194f85" /><Relationship Type="http://schemas.openxmlformats.org/officeDocument/2006/relationships/slide" Target="/ppt/slides/slide4.xml" Id="R67f3ef0e21c64ad3" /><Relationship Type="http://schemas.openxmlformats.org/officeDocument/2006/relationships/slide" Target="/ppt/slides/slide5.xml" Id="Rac51aeaab65d4d28" /><Relationship Type="http://schemas.openxmlformats.org/officeDocument/2006/relationships/slide" Target="/ppt/slides/slide6.xml" Id="Rc6ed5392dcc64d42" /><Relationship Type="http://schemas.openxmlformats.org/officeDocument/2006/relationships/slide" Target="/ppt/slides/slide7.xml" Id="R56856259814d45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d0eb5cce0243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e59ade61d46e9" /><Relationship Type="http://schemas.openxmlformats.org/officeDocument/2006/relationships/theme" Target="/ppt/slideMasters/theme/theme1.xml" Id="R823cdbf90a3844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0e59ade61d46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b4bf71e09840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e20efb7fb49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e99736cab40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9d508600948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1294115d544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650cdb8f140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d9bbd5a4e4b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HAUGEN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GROUP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270 510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500 868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HAUGEN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Floodmyrvegen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3946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919 004 193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GROUP AS</a:t>
            </a:r>
          </a:p>
        </p:txBody>
      </p:sp>
    </p:spTree>
  </p:cSld>
  <p:clrMapOvr>
    <a:masterClrMapping xmlns:a="http://schemas.openxmlformats.org/drawingml/2006/main"/>
  </p:clrMapOvr>
</p:sld>
</file>