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6a12c646b44e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665989a164ccb"/>
  </p:sldMasterIdLst>
  <p:sldIdLst>
    <p:sldId xmlns:r="http://schemas.openxmlformats.org/officeDocument/2006/relationships" id="256" r:id="R9981b2dc707347f6"/>
    <p:sldId xmlns:r="http://schemas.openxmlformats.org/officeDocument/2006/relationships" id="257" r:id="R346935ea210f4549"/>
    <p:sldId xmlns:r="http://schemas.openxmlformats.org/officeDocument/2006/relationships" id="258" r:id="R85ae990771d04ede"/>
    <p:sldId xmlns:r="http://schemas.openxmlformats.org/officeDocument/2006/relationships" id="259" r:id="R8ae703f117d140e9"/>
    <p:sldId xmlns:r="http://schemas.openxmlformats.org/officeDocument/2006/relationships" id="260" r:id="R63c3192b8da944a9"/>
    <p:sldId xmlns:r="http://schemas.openxmlformats.org/officeDocument/2006/relationships" id="261" r:id="Rf08a858c5ba14f38"/>
    <p:sldId xmlns:r="http://schemas.openxmlformats.org/officeDocument/2006/relationships" id="262" r:id="R3e9f47979e6b4a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665989a164ccb" /><Relationship Type="http://schemas.openxmlformats.org/officeDocument/2006/relationships/slide" Target="/ppt/slides/slide1.xml" Id="R9981b2dc707347f6" /><Relationship Type="http://schemas.openxmlformats.org/officeDocument/2006/relationships/slide" Target="/ppt/slides/slide2.xml" Id="R346935ea210f4549" /><Relationship Type="http://schemas.openxmlformats.org/officeDocument/2006/relationships/slide" Target="/ppt/slides/slide3.xml" Id="R85ae990771d04ede" /><Relationship Type="http://schemas.openxmlformats.org/officeDocument/2006/relationships/slide" Target="/ppt/slides/slide4.xml" Id="R8ae703f117d140e9" /><Relationship Type="http://schemas.openxmlformats.org/officeDocument/2006/relationships/slide" Target="/ppt/slides/slide5.xml" Id="R63c3192b8da944a9" /><Relationship Type="http://schemas.openxmlformats.org/officeDocument/2006/relationships/slide" Target="/ppt/slides/slide6.xml" Id="Rf08a858c5ba14f38" /><Relationship Type="http://schemas.openxmlformats.org/officeDocument/2006/relationships/slide" Target="/ppt/slides/slide7.xml" Id="R3e9f47979e6b4a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7a89a47e149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fd4cab9474954" /><Relationship Type="http://schemas.openxmlformats.org/officeDocument/2006/relationships/theme" Target="/ppt/slideMasters/theme/theme1.xml" Id="R1d31f86da3c441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0fd4cab94749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1ad07841f46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2d8822b3943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7a93b7df943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85fa79bb142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26514b5cc4e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b26551cde4c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f51ce6fe846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EØA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EØA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3 188 463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6 190 527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ØRPEN AAMODT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Høybyveien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919 019 689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