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eefbc7e41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8f0a8d639411f"/>
  </p:sldMasterIdLst>
  <p:sldIdLst>
    <p:sldId xmlns:r="http://schemas.openxmlformats.org/officeDocument/2006/relationships" id="256" r:id="R51ea2151fe084a1f"/>
    <p:sldId xmlns:r="http://schemas.openxmlformats.org/officeDocument/2006/relationships" id="257" r:id="R45971fb3d9bc4116"/>
    <p:sldId xmlns:r="http://schemas.openxmlformats.org/officeDocument/2006/relationships" id="258" r:id="R8eb3122e410e46ef"/>
    <p:sldId xmlns:r="http://schemas.openxmlformats.org/officeDocument/2006/relationships" id="259" r:id="R1d5827587dc34c0a"/>
    <p:sldId xmlns:r="http://schemas.openxmlformats.org/officeDocument/2006/relationships" id="260" r:id="R4653a32611e64a15"/>
    <p:sldId xmlns:r="http://schemas.openxmlformats.org/officeDocument/2006/relationships" id="261" r:id="Rc5467fd82a7e4e94"/>
    <p:sldId xmlns:r="http://schemas.openxmlformats.org/officeDocument/2006/relationships" id="262" r:id="R766e885c38e3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8f0a8d639411f" /><Relationship Type="http://schemas.openxmlformats.org/officeDocument/2006/relationships/slide" Target="/ppt/slides/slide1.xml" Id="R51ea2151fe084a1f" /><Relationship Type="http://schemas.openxmlformats.org/officeDocument/2006/relationships/slide" Target="/ppt/slides/slide2.xml" Id="R45971fb3d9bc4116" /><Relationship Type="http://schemas.openxmlformats.org/officeDocument/2006/relationships/slide" Target="/ppt/slides/slide3.xml" Id="R8eb3122e410e46ef" /><Relationship Type="http://schemas.openxmlformats.org/officeDocument/2006/relationships/slide" Target="/ppt/slides/slide4.xml" Id="R1d5827587dc34c0a" /><Relationship Type="http://schemas.openxmlformats.org/officeDocument/2006/relationships/slide" Target="/ppt/slides/slide5.xml" Id="R4653a32611e64a15" /><Relationship Type="http://schemas.openxmlformats.org/officeDocument/2006/relationships/slide" Target="/ppt/slides/slide6.xml" Id="Rc5467fd82a7e4e94" /><Relationship Type="http://schemas.openxmlformats.org/officeDocument/2006/relationships/slide" Target="/ppt/slides/slide7.xml" Id="R766e885c38e3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c716f52b6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14b304ce8410f" /><Relationship Type="http://schemas.openxmlformats.org/officeDocument/2006/relationships/theme" Target="/ppt/slideMasters/theme/theme1.xml" Id="Rb7bad85e2602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14b304ce8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f3b79ad5f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43c397fbf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89c12d269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28d5ef90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8412bbb8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78b3fb9f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b6916e8d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AANDAL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