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52bff5702f41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8249de157445f3"/>
  </p:sldMasterIdLst>
  <p:sldIdLst>
    <p:sldId xmlns:r="http://schemas.openxmlformats.org/officeDocument/2006/relationships" id="256" r:id="R070b8c570baa4caa"/>
    <p:sldId xmlns:r="http://schemas.openxmlformats.org/officeDocument/2006/relationships" id="257" r:id="Rc50a96a291b7477d"/>
    <p:sldId xmlns:r="http://schemas.openxmlformats.org/officeDocument/2006/relationships" id="258" r:id="R73b4679497b44d36"/>
    <p:sldId xmlns:r="http://schemas.openxmlformats.org/officeDocument/2006/relationships" id="259" r:id="Reacde2e3ade442ec"/>
    <p:sldId xmlns:r="http://schemas.openxmlformats.org/officeDocument/2006/relationships" id="260" r:id="R671282acb7aa46c6"/>
    <p:sldId xmlns:r="http://schemas.openxmlformats.org/officeDocument/2006/relationships" id="261" r:id="R93bf8dfdc1b34768"/>
    <p:sldId xmlns:r="http://schemas.openxmlformats.org/officeDocument/2006/relationships" id="262" r:id="Rc0de71b3281447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8249de157445f3" /><Relationship Type="http://schemas.openxmlformats.org/officeDocument/2006/relationships/slide" Target="/ppt/slides/slide1.xml" Id="R070b8c570baa4caa" /><Relationship Type="http://schemas.openxmlformats.org/officeDocument/2006/relationships/slide" Target="/ppt/slides/slide2.xml" Id="Rc50a96a291b7477d" /><Relationship Type="http://schemas.openxmlformats.org/officeDocument/2006/relationships/slide" Target="/ppt/slides/slide3.xml" Id="R73b4679497b44d36" /><Relationship Type="http://schemas.openxmlformats.org/officeDocument/2006/relationships/slide" Target="/ppt/slides/slide4.xml" Id="Reacde2e3ade442ec" /><Relationship Type="http://schemas.openxmlformats.org/officeDocument/2006/relationships/slide" Target="/ppt/slides/slide5.xml" Id="R671282acb7aa46c6" /><Relationship Type="http://schemas.openxmlformats.org/officeDocument/2006/relationships/slide" Target="/ppt/slides/slide6.xml" Id="R93bf8dfdc1b34768" /><Relationship Type="http://schemas.openxmlformats.org/officeDocument/2006/relationships/slide" Target="/ppt/slides/slide7.xml" Id="Rc0de71b3281447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a85c84d96d4c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40a11f2ca47c7" /><Relationship Type="http://schemas.openxmlformats.org/officeDocument/2006/relationships/theme" Target="/ppt/slideMasters/theme/theme1.xml" Id="R48b95d06a2ee4a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e40a11f2ca47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35c4ca0af49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82fdc06d549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15f067bf74d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c7e7c13864a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9bc9ee1a749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e574d87a84d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8f7c31f2841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STATERA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STATERA ACCOUNTING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20 605 661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1 568 814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1 142 379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2 300 217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6 854 395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STATERA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Bjørnsons gate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2003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kjersti@lyford.no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919 033 800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ACCOUNTING AS</a:t>
            </a:r>
          </a:p>
        </p:txBody>
      </p:sp>
    </p:spTree>
  </p:cSld>
  <p:clrMapOvr>
    <a:masterClrMapping xmlns:a="http://schemas.openxmlformats.org/drawingml/2006/main"/>
  </p:clrMapOvr>
</p:sld>
</file>