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38a28632204481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af8b08f0e8f47d4"/>
  </p:sldMasterIdLst>
  <p:sldIdLst>
    <p:sldId xmlns:r="http://schemas.openxmlformats.org/officeDocument/2006/relationships" id="256" r:id="Rb41089fbd9d84e33"/>
    <p:sldId xmlns:r="http://schemas.openxmlformats.org/officeDocument/2006/relationships" id="257" r:id="Ra4f33ba473a64b01"/>
    <p:sldId xmlns:r="http://schemas.openxmlformats.org/officeDocument/2006/relationships" id="258" r:id="Rd0024a643bb048fa"/>
    <p:sldId xmlns:r="http://schemas.openxmlformats.org/officeDocument/2006/relationships" id="259" r:id="R5cd90ea7b1084693"/>
    <p:sldId xmlns:r="http://schemas.openxmlformats.org/officeDocument/2006/relationships" id="260" r:id="R8acb13ff2d8e4713"/>
    <p:sldId xmlns:r="http://schemas.openxmlformats.org/officeDocument/2006/relationships" id="261" r:id="R19eb2983551e404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f8b08f0e8f47d4" /><Relationship Type="http://schemas.openxmlformats.org/officeDocument/2006/relationships/slide" Target="/ppt/slides/slide1.xml" Id="Rb41089fbd9d84e33" /><Relationship Type="http://schemas.openxmlformats.org/officeDocument/2006/relationships/slide" Target="/ppt/slides/slide2.xml" Id="Ra4f33ba473a64b01" /><Relationship Type="http://schemas.openxmlformats.org/officeDocument/2006/relationships/slide" Target="/ppt/slides/slide3.xml" Id="Rd0024a643bb048fa" /><Relationship Type="http://schemas.openxmlformats.org/officeDocument/2006/relationships/slide" Target="/ppt/slides/slide4.xml" Id="R5cd90ea7b1084693" /><Relationship Type="http://schemas.openxmlformats.org/officeDocument/2006/relationships/slide" Target="/ppt/slides/slide5.xml" Id="R8acb13ff2d8e4713" /><Relationship Type="http://schemas.openxmlformats.org/officeDocument/2006/relationships/slide" Target="/ppt/slides/slide6.xml" Id="R19eb2983551e404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7c879da8224b1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35fed2a5564a04" /><Relationship Type="http://schemas.openxmlformats.org/officeDocument/2006/relationships/theme" Target="/ppt/slideMasters/theme/theme1.xml" Id="R7700ab3cc12b43f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35fed2a5564a0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63b318525a49e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375ad5410f4a2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307a1ae0204ad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57b9e37dfb4b1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5e4334fa2b400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67393dce2e4f6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HELGE VIKEN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 VIKEN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 VIKEN HOLDING AS ble etablert [år] og holder til i Bud.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 VIKEN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 VIKEN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 VIKEN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−30 531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399 304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6 153 762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6 426 511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 VIKEN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Prestgardsvegen 175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6430 Bud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919 039 396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 VIKEN HOLDING AS</a:t>
            </a:r>
          </a:p>
        </p:txBody>
      </p:sp>
    </p:spTree>
  </p:cSld>
  <p:clrMapOvr>
    <a:masterClrMapping xmlns:a="http://schemas.openxmlformats.org/drawingml/2006/main"/>
  </p:clrMapOvr>
</p:sld>
</file>