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09c5d832cf64be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07af9799bb342c2"/>
  </p:sldMasterIdLst>
  <p:sldIdLst>
    <p:sldId xmlns:r="http://schemas.openxmlformats.org/officeDocument/2006/relationships" id="256" r:id="Rd19dcbef93f34fc1"/>
    <p:sldId xmlns:r="http://schemas.openxmlformats.org/officeDocument/2006/relationships" id="257" r:id="R570c3e47d2044865"/>
    <p:sldId xmlns:r="http://schemas.openxmlformats.org/officeDocument/2006/relationships" id="258" r:id="R9d39e9ab9cd34885"/>
    <p:sldId xmlns:r="http://schemas.openxmlformats.org/officeDocument/2006/relationships" id="259" r:id="R8ceee056f9fc47c3"/>
    <p:sldId xmlns:r="http://schemas.openxmlformats.org/officeDocument/2006/relationships" id="260" r:id="Rf8b13226819d4abb"/>
    <p:sldId xmlns:r="http://schemas.openxmlformats.org/officeDocument/2006/relationships" id="261" r:id="Ra6e10f59580c434d"/>
    <p:sldId xmlns:r="http://schemas.openxmlformats.org/officeDocument/2006/relationships" id="262" r:id="R36c9e7605efc4ec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7af9799bb342c2" /><Relationship Type="http://schemas.openxmlformats.org/officeDocument/2006/relationships/slide" Target="/ppt/slides/slide1.xml" Id="Rd19dcbef93f34fc1" /><Relationship Type="http://schemas.openxmlformats.org/officeDocument/2006/relationships/slide" Target="/ppt/slides/slide2.xml" Id="R570c3e47d2044865" /><Relationship Type="http://schemas.openxmlformats.org/officeDocument/2006/relationships/slide" Target="/ppt/slides/slide3.xml" Id="R9d39e9ab9cd34885" /><Relationship Type="http://schemas.openxmlformats.org/officeDocument/2006/relationships/slide" Target="/ppt/slides/slide4.xml" Id="R8ceee056f9fc47c3" /><Relationship Type="http://schemas.openxmlformats.org/officeDocument/2006/relationships/slide" Target="/ppt/slides/slide5.xml" Id="Rf8b13226819d4abb" /><Relationship Type="http://schemas.openxmlformats.org/officeDocument/2006/relationships/slide" Target="/ppt/slides/slide6.xml" Id="Ra6e10f59580c434d" /><Relationship Type="http://schemas.openxmlformats.org/officeDocument/2006/relationships/slide" Target="/ppt/slides/slide7.xml" Id="R36c9e7605efc4ec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f1b8ab4b734a0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e989e9a6f44854" /><Relationship Type="http://schemas.openxmlformats.org/officeDocument/2006/relationships/theme" Target="/ppt/slideMasters/theme/theme1.xml" Id="R4ffca783a6c6449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be989e9a6f4485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a8f98967f746a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70c52ee0e64cf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08271ae8c2448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c86534ff7c49a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90ae4eb116408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08414b3e0b421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ca0f78e2c74f1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SELBEKK INVESTMENT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SELBEKK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SELBEKK INVESTMENT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SELBEKK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SELBEKK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SELBEKK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119 718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−92 744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116 989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10 637 548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15 266 365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SELBEKK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VEGARD SELBEKK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SELBEKK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Fridtjof Nansens vei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7020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919 061 235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SELBEKK INVESTMENT AS</a:t>
            </a:r>
          </a:p>
        </p:txBody>
      </p:sp>
    </p:spTree>
  </p:cSld>
  <p:clrMapOvr>
    <a:masterClrMapping xmlns:a="http://schemas.openxmlformats.org/drawingml/2006/main"/>
  </p:clrMapOvr>
</p:sld>
</file>