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f10c478db714c5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8c3aa4fb9884124"/>
  </p:sldMasterIdLst>
  <p:sldIdLst>
    <p:sldId xmlns:r="http://schemas.openxmlformats.org/officeDocument/2006/relationships" id="256" r:id="R55fe4b5121954fa3"/>
    <p:sldId xmlns:r="http://schemas.openxmlformats.org/officeDocument/2006/relationships" id="257" r:id="R45dc5310e8df4408"/>
    <p:sldId xmlns:r="http://schemas.openxmlformats.org/officeDocument/2006/relationships" id="258" r:id="Rb1265f2e99564572"/>
    <p:sldId xmlns:r="http://schemas.openxmlformats.org/officeDocument/2006/relationships" id="259" r:id="R5d54e2bdcc994438"/>
    <p:sldId xmlns:r="http://schemas.openxmlformats.org/officeDocument/2006/relationships" id="260" r:id="Rbcd001d437204c0f"/>
    <p:sldId xmlns:r="http://schemas.openxmlformats.org/officeDocument/2006/relationships" id="261" r:id="Rf946f994143e47a7"/>
    <p:sldId xmlns:r="http://schemas.openxmlformats.org/officeDocument/2006/relationships" id="262" r:id="Ra1f298b335fd4d8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c3aa4fb9884124" /><Relationship Type="http://schemas.openxmlformats.org/officeDocument/2006/relationships/slide" Target="/ppt/slides/slide1.xml" Id="R55fe4b5121954fa3" /><Relationship Type="http://schemas.openxmlformats.org/officeDocument/2006/relationships/slide" Target="/ppt/slides/slide2.xml" Id="R45dc5310e8df4408" /><Relationship Type="http://schemas.openxmlformats.org/officeDocument/2006/relationships/slide" Target="/ppt/slides/slide3.xml" Id="Rb1265f2e99564572" /><Relationship Type="http://schemas.openxmlformats.org/officeDocument/2006/relationships/slide" Target="/ppt/slides/slide4.xml" Id="R5d54e2bdcc994438" /><Relationship Type="http://schemas.openxmlformats.org/officeDocument/2006/relationships/slide" Target="/ppt/slides/slide5.xml" Id="Rbcd001d437204c0f" /><Relationship Type="http://schemas.openxmlformats.org/officeDocument/2006/relationships/slide" Target="/ppt/slides/slide6.xml" Id="Rf946f994143e47a7" /><Relationship Type="http://schemas.openxmlformats.org/officeDocument/2006/relationships/slide" Target="/ppt/slides/slide7.xml" Id="Ra1f298b335fd4d8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c448c4dbc84b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2baabaf71b4bda" /><Relationship Type="http://schemas.openxmlformats.org/officeDocument/2006/relationships/theme" Target="/ppt/slideMasters/theme/theme1.xml" Id="R9f8bb199f0e1412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92baabaf71b4bd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062a193e2f403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79a9ba864f480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8935a7f6f0427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872b2ceacb45d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ac9db54c1d4ea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88a1fffd1b4bb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a4abf514e645a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BKRAFT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BKRAFT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BKRAFT HOLDING AS ble etablert [år] og holder til i Oppegård.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BKRAFT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BKRAFT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BKRAFT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6 031 669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5 666 104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5 887 179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50 468 954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50 939 543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BKRAFT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BRIAN JAMES GLOVER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 ERIK HARLEM GLOVER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 EIVIND HARLEM GLOVER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BKRAFT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Vestre Greverud terrasse 22A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1415 Oppegård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holding@bkraft.no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919 072 571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BKRAFT HOLDING AS</a:t>
            </a:r>
          </a:p>
        </p:txBody>
      </p:sp>
    </p:spTree>
  </p:cSld>
  <p:clrMapOvr>
    <a:masterClrMapping xmlns:a="http://schemas.openxmlformats.org/drawingml/2006/main"/>
  </p:clrMapOvr>
</p:sld>
</file>