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473c97f4985a47f4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ef96856f2de64002"/>
  </p:sldMasterIdLst>
  <p:sldIdLst>
    <p:sldId xmlns:r="http://schemas.openxmlformats.org/officeDocument/2006/relationships" id="256" r:id="Rb88d37fb98354bbf"/>
    <p:sldId xmlns:r="http://schemas.openxmlformats.org/officeDocument/2006/relationships" id="257" r:id="Ra848b35e9689422f"/>
    <p:sldId xmlns:r="http://schemas.openxmlformats.org/officeDocument/2006/relationships" id="258" r:id="R187bfd91985e46ce"/>
    <p:sldId xmlns:r="http://schemas.openxmlformats.org/officeDocument/2006/relationships" id="259" r:id="Rfd5f2cc66b5c4ea3"/>
    <p:sldId xmlns:r="http://schemas.openxmlformats.org/officeDocument/2006/relationships" id="260" r:id="R7373a12292194908"/>
    <p:sldId xmlns:r="http://schemas.openxmlformats.org/officeDocument/2006/relationships" id="261" r:id="Rc5aa05f4457a463f"/>
    <p:sldId xmlns:r="http://schemas.openxmlformats.org/officeDocument/2006/relationships" id="262" r:id="Rcbf9107ed2704cce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ef96856f2de64002" /><Relationship Type="http://schemas.openxmlformats.org/officeDocument/2006/relationships/slide" Target="/ppt/slides/slide1.xml" Id="Rb88d37fb98354bbf" /><Relationship Type="http://schemas.openxmlformats.org/officeDocument/2006/relationships/slide" Target="/ppt/slides/slide2.xml" Id="Ra848b35e9689422f" /><Relationship Type="http://schemas.openxmlformats.org/officeDocument/2006/relationships/slide" Target="/ppt/slides/slide3.xml" Id="R187bfd91985e46ce" /><Relationship Type="http://schemas.openxmlformats.org/officeDocument/2006/relationships/slide" Target="/ppt/slides/slide4.xml" Id="Rfd5f2cc66b5c4ea3" /><Relationship Type="http://schemas.openxmlformats.org/officeDocument/2006/relationships/slide" Target="/ppt/slides/slide5.xml" Id="R7373a12292194908" /><Relationship Type="http://schemas.openxmlformats.org/officeDocument/2006/relationships/slide" Target="/ppt/slides/slide6.xml" Id="Rc5aa05f4457a463f" /><Relationship Type="http://schemas.openxmlformats.org/officeDocument/2006/relationships/slide" Target="/ppt/slides/slide7.xml" Id="Rcbf9107ed2704cce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cbe6c9406c2f4478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496ee62a81345ec" /><Relationship Type="http://schemas.openxmlformats.org/officeDocument/2006/relationships/theme" Target="/ppt/slideMasters/theme/theme1.xml" Id="Rb7b43ec6450c4ac9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d496ee62a81345ec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10a2c4f185240a0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dc9567a81704b5b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a48e1aa889543ef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1320ee2bf414f62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fd39362095c4a79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ebec3dc00e24049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23e12abe7cd4593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HOKE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HOKE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HOKE AS ble etablert [år] og holder til i Oslo.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HOKE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HOKE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HOKE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−23 939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26 924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15 468 380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15 468 380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HOKE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MAGNUS OWREN VALMOT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HOKE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Jansbergveien 4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0861 Oslo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919 075 228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HOKE AS</a:t>
            </a:r>
          </a:p>
        </p:txBody>
      </p:sp>
    </p:spTree>
  </p:cSld>
  <p:clrMapOvr>
    <a:masterClrMapping xmlns:a="http://schemas.openxmlformats.org/drawingml/2006/main"/>
  </p:clrMapOvr>
</p:sld>
</file>