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155397aa8a43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c399b50cc54d7c"/>
  </p:sldMasterIdLst>
  <p:sldIdLst>
    <p:sldId xmlns:r="http://schemas.openxmlformats.org/officeDocument/2006/relationships" id="256" r:id="Rc8f008dfff7c42a5"/>
    <p:sldId xmlns:r="http://schemas.openxmlformats.org/officeDocument/2006/relationships" id="257" r:id="Re8c712b7e1974d10"/>
    <p:sldId xmlns:r="http://schemas.openxmlformats.org/officeDocument/2006/relationships" id="258" r:id="Rea1a70f3d9fc495c"/>
    <p:sldId xmlns:r="http://schemas.openxmlformats.org/officeDocument/2006/relationships" id="259" r:id="R37b24c748fff4c9f"/>
    <p:sldId xmlns:r="http://schemas.openxmlformats.org/officeDocument/2006/relationships" id="260" r:id="Rf5d37fc21bec41f5"/>
    <p:sldId xmlns:r="http://schemas.openxmlformats.org/officeDocument/2006/relationships" id="261" r:id="Rada2e392eac7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c399b50cc54d7c" /><Relationship Type="http://schemas.openxmlformats.org/officeDocument/2006/relationships/slide" Target="/ppt/slides/slide1.xml" Id="Rc8f008dfff7c42a5" /><Relationship Type="http://schemas.openxmlformats.org/officeDocument/2006/relationships/slide" Target="/ppt/slides/slide2.xml" Id="Re8c712b7e1974d10" /><Relationship Type="http://schemas.openxmlformats.org/officeDocument/2006/relationships/slide" Target="/ppt/slides/slide3.xml" Id="Rea1a70f3d9fc495c" /><Relationship Type="http://schemas.openxmlformats.org/officeDocument/2006/relationships/slide" Target="/ppt/slides/slide4.xml" Id="R37b24c748fff4c9f" /><Relationship Type="http://schemas.openxmlformats.org/officeDocument/2006/relationships/slide" Target="/ppt/slides/slide5.xml" Id="Rf5d37fc21bec41f5" /><Relationship Type="http://schemas.openxmlformats.org/officeDocument/2006/relationships/slide" Target="/ppt/slides/slide6.xml" Id="Rada2e392eac7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d75fb42aa43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3ca0404df40a5" /><Relationship Type="http://schemas.openxmlformats.org/officeDocument/2006/relationships/theme" Target="/ppt/slideMasters/theme/theme1.xml" Id="Rfd93735499324e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73ca0404df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a7ec54e3642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402d3a44c2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1c545f634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0f32cd681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a1a169c5242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c2d7c86d0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Thrine Hoel, Glostrupveien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2013 Skjetten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TRINTIN AS</a:t>
            </a:r>
          </a:p>
        </p:txBody>
      </p:sp>
    </p:spTree>
  </p:cSld>
  <p:clrMapOvr>
    <a:masterClrMapping xmlns:a="http://schemas.openxmlformats.org/drawingml/2006/main"/>
  </p:clrMapOvr>
</p:sld>
</file>