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d42fec505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efeccb6354a5d"/>
  </p:sldMasterIdLst>
  <p:sldIdLst>
    <p:sldId xmlns:r="http://schemas.openxmlformats.org/officeDocument/2006/relationships" id="256" r:id="Rf5b5224562a64d3e"/>
    <p:sldId xmlns:r="http://schemas.openxmlformats.org/officeDocument/2006/relationships" id="257" r:id="Rcbc6a4ecc17741ca"/>
    <p:sldId xmlns:r="http://schemas.openxmlformats.org/officeDocument/2006/relationships" id="258" r:id="Ra2922a28557d4b4c"/>
    <p:sldId xmlns:r="http://schemas.openxmlformats.org/officeDocument/2006/relationships" id="259" r:id="R3c63ba38cce54b62"/>
    <p:sldId xmlns:r="http://schemas.openxmlformats.org/officeDocument/2006/relationships" id="260" r:id="Rc5a1f9a791624dae"/>
    <p:sldId xmlns:r="http://schemas.openxmlformats.org/officeDocument/2006/relationships" id="261" r:id="R062a61952f3f430e"/>
    <p:sldId xmlns:r="http://schemas.openxmlformats.org/officeDocument/2006/relationships" id="262" r:id="Rc92aebb5104a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efeccb6354a5d" /><Relationship Type="http://schemas.openxmlformats.org/officeDocument/2006/relationships/slide" Target="/ppt/slides/slide1.xml" Id="Rf5b5224562a64d3e" /><Relationship Type="http://schemas.openxmlformats.org/officeDocument/2006/relationships/slide" Target="/ppt/slides/slide2.xml" Id="Rcbc6a4ecc17741ca" /><Relationship Type="http://schemas.openxmlformats.org/officeDocument/2006/relationships/slide" Target="/ppt/slides/slide3.xml" Id="Ra2922a28557d4b4c" /><Relationship Type="http://schemas.openxmlformats.org/officeDocument/2006/relationships/slide" Target="/ppt/slides/slide4.xml" Id="R3c63ba38cce54b62" /><Relationship Type="http://schemas.openxmlformats.org/officeDocument/2006/relationships/slide" Target="/ppt/slides/slide5.xml" Id="Rc5a1f9a791624dae" /><Relationship Type="http://schemas.openxmlformats.org/officeDocument/2006/relationships/slide" Target="/ppt/slides/slide6.xml" Id="R062a61952f3f430e" /><Relationship Type="http://schemas.openxmlformats.org/officeDocument/2006/relationships/slide" Target="/ppt/slides/slide7.xml" Id="Rc92aebb5104a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ce30f94d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fa203363a49da" /><Relationship Type="http://schemas.openxmlformats.org/officeDocument/2006/relationships/theme" Target="/ppt/slideMasters/theme/theme1.xml" Id="R96da4a215dd5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fa203363a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17df1d98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d4505a7c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78614472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eb9a01c6b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912c4ab3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4c9f4d7f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1dd19c7b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THRINE HELEN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