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d1bdeaaac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42ebe89cd4fc3"/>
  </p:sldMasterIdLst>
  <p:sldIdLst>
    <p:sldId xmlns:r="http://schemas.openxmlformats.org/officeDocument/2006/relationships" id="256" r:id="R0154e77406be4a98"/>
    <p:sldId xmlns:r="http://schemas.openxmlformats.org/officeDocument/2006/relationships" id="257" r:id="R82711ea2078f4a57"/>
    <p:sldId xmlns:r="http://schemas.openxmlformats.org/officeDocument/2006/relationships" id="258" r:id="R16865b045ab4458b"/>
    <p:sldId xmlns:r="http://schemas.openxmlformats.org/officeDocument/2006/relationships" id="259" r:id="R17e28b3917fb41a4"/>
    <p:sldId xmlns:r="http://schemas.openxmlformats.org/officeDocument/2006/relationships" id="260" r:id="R6dd66100cd5a480c"/>
    <p:sldId xmlns:r="http://schemas.openxmlformats.org/officeDocument/2006/relationships" id="261" r:id="R72325cfc1ec0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42ebe89cd4fc3" /><Relationship Type="http://schemas.openxmlformats.org/officeDocument/2006/relationships/slide" Target="/ppt/slides/slide1.xml" Id="R0154e77406be4a98" /><Relationship Type="http://schemas.openxmlformats.org/officeDocument/2006/relationships/slide" Target="/ppt/slides/slide2.xml" Id="R82711ea2078f4a57" /><Relationship Type="http://schemas.openxmlformats.org/officeDocument/2006/relationships/slide" Target="/ppt/slides/slide3.xml" Id="R16865b045ab4458b" /><Relationship Type="http://schemas.openxmlformats.org/officeDocument/2006/relationships/slide" Target="/ppt/slides/slide4.xml" Id="R17e28b3917fb41a4" /><Relationship Type="http://schemas.openxmlformats.org/officeDocument/2006/relationships/slide" Target="/ppt/slides/slide5.xml" Id="R6dd66100cd5a480c" /><Relationship Type="http://schemas.openxmlformats.org/officeDocument/2006/relationships/slide" Target="/ppt/slides/slide6.xml" Id="R72325cfc1ec0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5595ffc2c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32bc605db4eb8" /><Relationship Type="http://schemas.openxmlformats.org/officeDocument/2006/relationships/theme" Target="/ppt/slideMasters/theme/theme1.xml" Id="Rb94eda22d80f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32bc605db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e3b8f856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283c758b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fb8b539cc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61e2395ba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3b6ebd725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49535c97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