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3c21f23e3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ae9de3c3c84359"/>
  </p:sldMasterIdLst>
  <p:sldIdLst>
    <p:sldId xmlns:r="http://schemas.openxmlformats.org/officeDocument/2006/relationships" id="256" r:id="R237e3895ed2b45cd"/>
    <p:sldId xmlns:r="http://schemas.openxmlformats.org/officeDocument/2006/relationships" id="257" r:id="R325491a6dcc641f6"/>
    <p:sldId xmlns:r="http://schemas.openxmlformats.org/officeDocument/2006/relationships" id="258" r:id="Ra59bbc70b1cd42ae"/>
    <p:sldId xmlns:r="http://schemas.openxmlformats.org/officeDocument/2006/relationships" id="259" r:id="R6125962a697647c4"/>
    <p:sldId xmlns:r="http://schemas.openxmlformats.org/officeDocument/2006/relationships" id="260" r:id="Ra1a5b790b1094df0"/>
    <p:sldId xmlns:r="http://schemas.openxmlformats.org/officeDocument/2006/relationships" id="261" r:id="R5fc71d0e3a8e42d4"/>
    <p:sldId xmlns:r="http://schemas.openxmlformats.org/officeDocument/2006/relationships" id="262" r:id="Rd89ca6751575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e9de3c3c84359" /><Relationship Type="http://schemas.openxmlformats.org/officeDocument/2006/relationships/slide" Target="/ppt/slides/slide1.xml" Id="R237e3895ed2b45cd" /><Relationship Type="http://schemas.openxmlformats.org/officeDocument/2006/relationships/slide" Target="/ppt/slides/slide2.xml" Id="R325491a6dcc641f6" /><Relationship Type="http://schemas.openxmlformats.org/officeDocument/2006/relationships/slide" Target="/ppt/slides/slide3.xml" Id="Ra59bbc70b1cd42ae" /><Relationship Type="http://schemas.openxmlformats.org/officeDocument/2006/relationships/slide" Target="/ppt/slides/slide4.xml" Id="R6125962a697647c4" /><Relationship Type="http://schemas.openxmlformats.org/officeDocument/2006/relationships/slide" Target="/ppt/slides/slide5.xml" Id="Ra1a5b790b1094df0" /><Relationship Type="http://schemas.openxmlformats.org/officeDocument/2006/relationships/slide" Target="/ppt/slides/slide6.xml" Id="R5fc71d0e3a8e42d4" /><Relationship Type="http://schemas.openxmlformats.org/officeDocument/2006/relationships/slide" Target="/ppt/slides/slide7.xml" Id="Rd89ca6751575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29150de4a46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1f0e033a44394" /><Relationship Type="http://schemas.openxmlformats.org/officeDocument/2006/relationships/theme" Target="/ppt/slideMasters/theme/theme1.xml" Id="Rf00b3c5c7cc5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11f0e033a4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e05afabc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974cb69b7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aeaa8771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5581e8d40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91ce45fc9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289493640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006a09600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