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21cc29650c49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ce3d091f4948c3"/>
  </p:sldMasterIdLst>
  <p:sldIdLst>
    <p:sldId xmlns:r="http://schemas.openxmlformats.org/officeDocument/2006/relationships" id="256" r:id="R96d9fb3bbc01416c"/>
    <p:sldId xmlns:r="http://schemas.openxmlformats.org/officeDocument/2006/relationships" id="257" r:id="R06bfeeca2cbd4df1"/>
    <p:sldId xmlns:r="http://schemas.openxmlformats.org/officeDocument/2006/relationships" id="258" r:id="Rc0a2afa08ec64618"/>
    <p:sldId xmlns:r="http://schemas.openxmlformats.org/officeDocument/2006/relationships" id="259" r:id="Rd768438ed5024f83"/>
    <p:sldId xmlns:r="http://schemas.openxmlformats.org/officeDocument/2006/relationships" id="260" r:id="R21e2e45fe3e24ff8"/>
    <p:sldId xmlns:r="http://schemas.openxmlformats.org/officeDocument/2006/relationships" id="261" r:id="Rf8abf07c27794b64"/>
    <p:sldId xmlns:r="http://schemas.openxmlformats.org/officeDocument/2006/relationships" id="262" r:id="R2c924c1a9d0a4f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ce3d091f4948c3" /><Relationship Type="http://schemas.openxmlformats.org/officeDocument/2006/relationships/slide" Target="/ppt/slides/slide1.xml" Id="R96d9fb3bbc01416c" /><Relationship Type="http://schemas.openxmlformats.org/officeDocument/2006/relationships/slide" Target="/ppt/slides/slide2.xml" Id="R06bfeeca2cbd4df1" /><Relationship Type="http://schemas.openxmlformats.org/officeDocument/2006/relationships/slide" Target="/ppt/slides/slide3.xml" Id="Rc0a2afa08ec64618" /><Relationship Type="http://schemas.openxmlformats.org/officeDocument/2006/relationships/slide" Target="/ppt/slides/slide4.xml" Id="Rd768438ed5024f83" /><Relationship Type="http://schemas.openxmlformats.org/officeDocument/2006/relationships/slide" Target="/ppt/slides/slide5.xml" Id="R21e2e45fe3e24ff8" /><Relationship Type="http://schemas.openxmlformats.org/officeDocument/2006/relationships/slide" Target="/ppt/slides/slide6.xml" Id="Rf8abf07c27794b64" /><Relationship Type="http://schemas.openxmlformats.org/officeDocument/2006/relationships/slide" Target="/ppt/slides/slide7.xml" Id="R2c924c1a9d0a4f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67a15287b444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52ef3de5943d2" /><Relationship Type="http://schemas.openxmlformats.org/officeDocument/2006/relationships/theme" Target="/ppt/slideMasters/theme/theme1.xml" Id="Rceb10dcc820b40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552ef3de5943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010325eec44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5d6f53d574d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4c35562d44e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b4dcf0b0245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458764ac448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26304344e44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2e9dc4bf941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MOHANA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MOHANA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6 027 851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33 613 395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39 130 523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919 086 831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