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f762492676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84e32c7544c04"/>
  </p:sldMasterIdLst>
  <p:sldIdLst>
    <p:sldId xmlns:r="http://schemas.openxmlformats.org/officeDocument/2006/relationships" id="256" r:id="R137b2b69b32e45f3"/>
    <p:sldId xmlns:r="http://schemas.openxmlformats.org/officeDocument/2006/relationships" id="257" r:id="R3fc1ebef09294481"/>
    <p:sldId xmlns:r="http://schemas.openxmlformats.org/officeDocument/2006/relationships" id="258" r:id="Re5e63e49aed74663"/>
    <p:sldId xmlns:r="http://schemas.openxmlformats.org/officeDocument/2006/relationships" id="259" r:id="Rd493f534d0ae4702"/>
    <p:sldId xmlns:r="http://schemas.openxmlformats.org/officeDocument/2006/relationships" id="260" r:id="R59dc783e5dac4a49"/>
    <p:sldId xmlns:r="http://schemas.openxmlformats.org/officeDocument/2006/relationships" id="261" r:id="R8810aa96f81a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84e32c7544c04" /><Relationship Type="http://schemas.openxmlformats.org/officeDocument/2006/relationships/slide" Target="/ppt/slides/slide1.xml" Id="R137b2b69b32e45f3" /><Relationship Type="http://schemas.openxmlformats.org/officeDocument/2006/relationships/slide" Target="/ppt/slides/slide2.xml" Id="R3fc1ebef09294481" /><Relationship Type="http://schemas.openxmlformats.org/officeDocument/2006/relationships/slide" Target="/ppt/slides/slide3.xml" Id="Re5e63e49aed74663" /><Relationship Type="http://schemas.openxmlformats.org/officeDocument/2006/relationships/slide" Target="/ppt/slides/slide4.xml" Id="Rd493f534d0ae4702" /><Relationship Type="http://schemas.openxmlformats.org/officeDocument/2006/relationships/slide" Target="/ppt/slides/slide5.xml" Id="R59dc783e5dac4a49" /><Relationship Type="http://schemas.openxmlformats.org/officeDocument/2006/relationships/slide" Target="/ppt/slides/slide6.xml" Id="R8810aa96f81a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f14813ec8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d3f69d435415d" /><Relationship Type="http://schemas.openxmlformats.org/officeDocument/2006/relationships/theme" Target="/ppt/slideMasters/theme/theme1.xml" Id="R9944d74acfdd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dd3f69d435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11961327f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dfb90bca6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04fd041d6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6ccfd17c845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33b719e2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b259dfaf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