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dd052f60d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3c89297c64346"/>
  </p:sldMasterIdLst>
  <p:sldIdLst>
    <p:sldId xmlns:r="http://schemas.openxmlformats.org/officeDocument/2006/relationships" id="256" r:id="R16093e1c9fb14296"/>
    <p:sldId xmlns:r="http://schemas.openxmlformats.org/officeDocument/2006/relationships" id="257" r:id="R34b9e98e8b0e49a0"/>
    <p:sldId xmlns:r="http://schemas.openxmlformats.org/officeDocument/2006/relationships" id="258" r:id="Rde9bd291cb9c44a4"/>
    <p:sldId xmlns:r="http://schemas.openxmlformats.org/officeDocument/2006/relationships" id="259" r:id="Rf82e61074165414b"/>
    <p:sldId xmlns:r="http://schemas.openxmlformats.org/officeDocument/2006/relationships" id="260" r:id="R04392fcad0d5443b"/>
    <p:sldId xmlns:r="http://schemas.openxmlformats.org/officeDocument/2006/relationships" id="261" r:id="R92ee9db6c6424d6e"/>
    <p:sldId xmlns:r="http://schemas.openxmlformats.org/officeDocument/2006/relationships" id="262" r:id="R41df0d0a06dc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3c89297c64346" /><Relationship Type="http://schemas.openxmlformats.org/officeDocument/2006/relationships/slide" Target="/ppt/slides/slide1.xml" Id="R16093e1c9fb14296" /><Relationship Type="http://schemas.openxmlformats.org/officeDocument/2006/relationships/slide" Target="/ppt/slides/slide2.xml" Id="R34b9e98e8b0e49a0" /><Relationship Type="http://schemas.openxmlformats.org/officeDocument/2006/relationships/slide" Target="/ppt/slides/slide3.xml" Id="Rde9bd291cb9c44a4" /><Relationship Type="http://schemas.openxmlformats.org/officeDocument/2006/relationships/slide" Target="/ppt/slides/slide4.xml" Id="Rf82e61074165414b" /><Relationship Type="http://schemas.openxmlformats.org/officeDocument/2006/relationships/slide" Target="/ppt/slides/slide5.xml" Id="R04392fcad0d5443b" /><Relationship Type="http://schemas.openxmlformats.org/officeDocument/2006/relationships/slide" Target="/ppt/slides/slide6.xml" Id="R92ee9db6c6424d6e" /><Relationship Type="http://schemas.openxmlformats.org/officeDocument/2006/relationships/slide" Target="/ppt/slides/slide7.xml" Id="R41df0d0a06dc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caac89a5e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cfdbe95c4af3" /><Relationship Type="http://schemas.openxmlformats.org/officeDocument/2006/relationships/theme" Target="/ppt/slideMasters/theme/theme1.xml" Id="Re6bb2b3c4abe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6cfdbe95c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92a8d960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33d8bf1f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bda7311b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9c87779c1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c0e1a268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29289fb4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67559cda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