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df4ecab6c449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5211fd24324a2e"/>
  </p:sldMasterIdLst>
  <p:sldIdLst>
    <p:sldId xmlns:r="http://schemas.openxmlformats.org/officeDocument/2006/relationships" id="256" r:id="R522fb4df08074819"/>
    <p:sldId xmlns:r="http://schemas.openxmlformats.org/officeDocument/2006/relationships" id="257" r:id="R3f8d1973807e4048"/>
    <p:sldId xmlns:r="http://schemas.openxmlformats.org/officeDocument/2006/relationships" id="258" r:id="R1982b7530c674aa4"/>
    <p:sldId xmlns:r="http://schemas.openxmlformats.org/officeDocument/2006/relationships" id="259" r:id="R6fe4ae1a4c584bde"/>
    <p:sldId xmlns:r="http://schemas.openxmlformats.org/officeDocument/2006/relationships" id="260" r:id="Rafa42ed077b44d3b"/>
    <p:sldId xmlns:r="http://schemas.openxmlformats.org/officeDocument/2006/relationships" id="261" r:id="Rd74dac7228e248c5"/>
    <p:sldId xmlns:r="http://schemas.openxmlformats.org/officeDocument/2006/relationships" id="262" r:id="R552c8994341644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5211fd24324a2e" /><Relationship Type="http://schemas.openxmlformats.org/officeDocument/2006/relationships/slide" Target="/ppt/slides/slide1.xml" Id="R522fb4df08074819" /><Relationship Type="http://schemas.openxmlformats.org/officeDocument/2006/relationships/slide" Target="/ppt/slides/slide2.xml" Id="R3f8d1973807e4048" /><Relationship Type="http://schemas.openxmlformats.org/officeDocument/2006/relationships/slide" Target="/ppt/slides/slide3.xml" Id="R1982b7530c674aa4" /><Relationship Type="http://schemas.openxmlformats.org/officeDocument/2006/relationships/slide" Target="/ppt/slides/slide4.xml" Id="R6fe4ae1a4c584bde" /><Relationship Type="http://schemas.openxmlformats.org/officeDocument/2006/relationships/slide" Target="/ppt/slides/slide5.xml" Id="Rafa42ed077b44d3b" /><Relationship Type="http://schemas.openxmlformats.org/officeDocument/2006/relationships/slide" Target="/ppt/slides/slide6.xml" Id="Rd74dac7228e248c5" /><Relationship Type="http://schemas.openxmlformats.org/officeDocument/2006/relationships/slide" Target="/ppt/slides/slide7.xml" Id="R552c8994341644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67c7db750144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c6341e18242b2" /><Relationship Type="http://schemas.openxmlformats.org/officeDocument/2006/relationships/theme" Target="/ppt/slideMasters/theme/theme1.xml" Id="R04d07b4f34cc45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fc6341e18242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1de73960d43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700e69be249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e1e58f0b74d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efb5eaf8945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46032de0946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1bfc24e2a42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745bb887844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AVINA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AVINA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4 431 036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20 788 324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25 726 951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AINA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919 086 890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