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7eea93f50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f9c94b04647c9"/>
  </p:sldMasterIdLst>
  <p:sldIdLst>
    <p:sldId xmlns:r="http://schemas.openxmlformats.org/officeDocument/2006/relationships" id="256" r:id="Rf82b2076bc6548da"/>
    <p:sldId xmlns:r="http://schemas.openxmlformats.org/officeDocument/2006/relationships" id="257" r:id="R2d99567a783747f2"/>
    <p:sldId xmlns:r="http://schemas.openxmlformats.org/officeDocument/2006/relationships" id="258" r:id="R8f185b5c840c4104"/>
    <p:sldId xmlns:r="http://schemas.openxmlformats.org/officeDocument/2006/relationships" id="259" r:id="R182a6094ced24275"/>
    <p:sldId xmlns:r="http://schemas.openxmlformats.org/officeDocument/2006/relationships" id="260" r:id="R0bbc5c984095479d"/>
    <p:sldId xmlns:r="http://schemas.openxmlformats.org/officeDocument/2006/relationships" id="261" r:id="R08f10a5947b6415a"/>
    <p:sldId xmlns:r="http://schemas.openxmlformats.org/officeDocument/2006/relationships" id="262" r:id="R26d27a018485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f9c94b04647c9" /><Relationship Type="http://schemas.openxmlformats.org/officeDocument/2006/relationships/slide" Target="/ppt/slides/slide1.xml" Id="Rf82b2076bc6548da" /><Relationship Type="http://schemas.openxmlformats.org/officeDocument/2006/relationships/slide" Target="/ppt/slides/slide2.xml" Id="R2d99567a783747f2" /><Relationship Type="http://schemas.openxmlformats.org/officeDocument/2006/relationships/slide" Target="/ppt/slides/slide3.xml" Id="R8f185b5c840c4104" /><Relationship Type="http://schemas.openxmlformats.org/officeDocument/2006/relationships/slide" Target="/ppt/slides/slide4.xml" Id="R182a6094ced24275" /><Relationship Type="http://schemas.openxmlformats.org/officeDocument/2006/relationships/slide" Target="/ppt/slides/slide5.xml" Id="R0bbc5c984095479d" /><Relationship Type="http://schemas.openxmlformats.org/officeDocument/2006/relationships/slide" Target="/ppt/slides/slide6.xml" Id="R08f10a5947b6415a" /><Relationship Type="http://schemas.openxmlformats.org/officeDocument/2006/relationships/slide" Target="/ppt/slides/slide7.xml" Id="R26d27a018485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2afa38780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5009fb3a4dad" /><Relationship Type="http://schemas.openxmlformats.org/officeDocument/2006/relationships/theme" Target="/ppt/slideMasters/theme/theme1.xml" Id="Rfc192a0a4963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e5009fb3a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cb48f39b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94249b9f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abc4e9d5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09555eb4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d560ec01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66ac3da8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435bd3f4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