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f3f4be818149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a08877f4a14d02"/>
  </p:sldMasterIdLst>
  <p:sldIdLst>
    <p:sldId xmlns:r="http://schemas.openxmlformats.org/officeDocument/2006/relationships" id="256" r:id="R21c0399ee9474567"/>
    <p:sldId xmlns:r="http://schemas.openxmlformats.org/officeDocument/2006/relationships" id="257" r:id="Ra77b094fd223451c"/>
    <p:sldId xmlns:r="http://schemas.openxmlformats.org/officeDocument/2006/relationships" id="258" r:id="Rb109cbbe3c7b4ed9"/>
    <p:sldId xmlns:r="http://schemas.openxmlformats.org/officeDocument/2006/relationships" id="259" r:id="R5d7f241577cd41fb"/>
    <p:sldId xmlns:r="http://schemas.openxmlformats.org/officeDocument/2006/relationships" id="260" r:id="Rf2d69fda691d49c8"/>
    <p:sldId xmlns:r="http://schemas.openxmlformats.org/officeDocument/2006/relationships" id="261" r:id="R6bc0ce3b91484be7"/>
    <p:sldId xmlns:r="http://schemas.openxmlformats.org/officeDocument/2006/relationships" id="262" r:id="R2e9c0ca0f36f4d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a08877f4a14d02" /><Relationship Type="http://schemas.openxmlformats.org/officeDocument/2006/relationships/slide" Target="/ppt/slides/slide1.xml" Id="R21c0399ee9474567" /><Relationship Type="http://schemas.openxmlformats.org/officeDocument/2006/relationships/slide" Target="/ppt/slides/slide2.xml" Id="Ra77b094fd223451c" /><Relationship Type="http://schemas.openxmlformats.org/officeDocument/2006/relationships/slide" Target="/ppt/slides/slide3.xml" Id="Rb109cbbe3c7b4ed9" /><Relationship Type="http://schemas.openxmlformats.org/officeDocument/2006/relationships/slide" Target="/ppt/slides/slide4.xml" Id="R5d7f241577cd41fb" /><Relationship Type="http://schemas.openxmlformats.org/officeDocument/2006/relationships/slide" Target="/ppt/slides/slide5.xml" Id="Rf2d69fda691d49c8" /><Relationship Type="http://schemas.openxmlformats.org/officeDocument/2006/relationships/slide" Target="/ppt/slides/slide6.xml" Id="R6bc0ce3b91484be7" /><Relationship Type="http://schemas.openxmlformats.org/officeDocument/2006/relationships/slide" Target="/ppt/slides/slide7.xml" Id="R2e9c0ca0f36f4d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a6a9d942a4e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bb41f18e54858" /><Relationship Type="http://schemas.openxmlformats.org/officeDocument/2006/relationships/theme" Target="/ppt/slideMasters/theme/theme1.xml" Id="Rf605999824d24b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1bb41f18e548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4299129af4b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ba23663a648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90fb98bf643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b7d00910642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7302f95444b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82da52cf84d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c4b6deb8a44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RÆDER BING ADVOKATFIRMA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RÆDER BING ADVOKATFIRMA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294 971 538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30 147 481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30 668 415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70 080 344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129 928 220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MONSEN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KÅRE KNUDSEN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WIKSTRØM FRISLID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CHRISTINE WETTRE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GRO ENGER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FISKEVOLL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post@raederbing.no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www.raederbing.no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919 100 265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