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0e3c84766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278e01834405c"/>
  </p:sldMasterIdLst>
  <p:sldIdLst>
    <p:sldId xmlns:r="http://schemas.openxmlformats.org/officeDocument/2006/relationships" id="256" r:id="R75abd1c3ba5a4846"/>
    <p:sldId xmlns:r="http://schemas.openxmlformats.org/officeDocument/2006/relationships" id="257" r:id="R3b23a65495464564"/>
    <p:sldId xmlns:r="http://schemas.openxmlformats.org/officeDocument/2006/relationships" id="258" r:id="R13abed044bd44909"/>
    <p:sldId xmlns:r="http://schemas.openxmlformats.org/officeDocument/2006/relationships" id="259" r:id="R83b629321e074d71"/>
    <p:sldId xmlns:r="http://schemas.openxmlformats.org/officeDocument/2006/relationships" id="260" r:id="Rb10d4c4e4b9c423c"/>
    <p:sldId xmlns:r="http://schemas.openxmlformats.org/officeDocument/2006/relationships" id="261" r:id="R52d902ae48b6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278e01834405c" /><Relationship Type="http://schemas.openxmlformats.org/officeDocument/2006/relationships/slide" Target="/ppt/slides/slide1.xml" Id="R75abd1c3ba5a4846" /><Relationship Type="http://schemas.openxmlformats.org/officeDocument/2006/relationships/slide" Target="/ppt/slides/slide2.xml" Id="R3b23a65495464564" /><Relationship Type="http://schemas.openxmlformats.org/officeDocument/2006/relationships/slide" Target="/ppt/slides/slide3.xml" Id="R13abed044bd44909" /><Relationship Type="http://schemas.openxmlformats.org/officeDocument/2006/relationships/slide" Target="/ppt/slides/slide4.xml" Id="R83b629321e074d71" /><Relationship Type="http://schemas.openxmlformats.org/officeDocument/2006/relationships/slide" Target="/ppt/slides/slide5.xml" Id="Rb10d4c4e4b9c423c" /><Relationship Type="http://schemas.openxmlformats.org/officeDocument/2006/relationships/slide" Target="/ppt/slides/slide6.xml" Id="R52d902ae48b6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d5261198f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00df03fc4e34" /><Relationship Type="http://schemas.openxmlformats.org/officeDocument/2006/relationships/theme" Target="/ppt/slideMasters/theme/theme1.xml" Id="R717995c5bdf0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400df03fc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9e6936562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b6581f383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b6917908e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15fc84367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9b55f6a5b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15ab7ab1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919 118 873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