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865ad023be4f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fd5bcc5e69449a"/>
  </p:sldMasterIdLst>
  <p:sldIdLst>
    <p:sldId xmlns:r="http://schemas.openxmlformats.org/officeDocument/2006/relationships" id="256" r:id="R2284d8219f7a4d4b"/>
    <p:sldId xmlns:r="http://schemas.openxmlformats.org/officeDocument/2006/relationships" id="257" r:id="Rccbf6e81bc4a4714"/>
    <p:sldId xmlns:r="http://schemas.openxmlformats.org/officeDocument/2006/relationships" id="258" r:id="R9ac8ee8bab804323"/>
    <p:sldId xmlns:r="http://schemas.openxmlformats.org/officeDocument/2006/relationships" id="259" r:id="R24fb9181e1a84128"/>
    <p:sldId xmlns:r="http://schemas.openxmlformats.org/officeDocument/2006/relationships" id="260" r:id="Rb2d6317d3e194194"/>
    <p:sldId xmlns:r="http://schemas.openxmlformats.org/officeDocument/2006/relationships" id="261" r:id="R7e293dc8e9bd44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d5bcc5e69449a" /><Relationship Type="http://schemas.openxmlformats.org/officeDocument/2006/relationships/slide" Target="/ppt/slides/slide1.xml" Id="R2284d8219f7a4d4b" /><Relationship Type="http://schemas.openxmlformats.org/officeDocument/2006/relationships/slide" Target="/ppt/slides/slide2.xml" Id="Rccbf6e81bc4a4714" /><Relationship Type="http://schemas.openxmlformats.org/officeDocument/2006/relationships/slide" Target="/ppt/slides/slide3.xml" Id="R9ac8ee8bab804323" /><Relationship Type="http://schemas.openxmlformats.org/officeDocument/2006/relationships/slide" Target="/ppt/slides/slide4.xml" Id="R24fb9181e1a84128" /><Relationship Type="http://schemas.openxmlformats.org/officeDocument/2006/relationships/slide" Target="/ppt/slides/slide5.xml" Id="Rb2d6317d3e194194" /><Relationship Type="http://schemas.openxmlformats.org/officeDocument/2006/relationships/slide" Target="/ppt/slides/slide6.xml" Id="R7e293dc8e9bd44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c85fa186349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e348c818d4287" /><Relationship Type="http://schemas.openxmlformats.org/officeDocument/2006/relationships/theme" Target="/ppt/slideMasters/theme/theme1.xml" Id="R50661d7e9eb242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ae348c818d42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2983acfab45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544d4509f4e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8264de6e14e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39cf2a0ff4e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054c880134d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974ada1b847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919 128 739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 HOLDING AS</a:t>
            </a:r>
          </a:p>
        </p:txBody>
      </p:sp>
    </p:spTree>
  </p:cSld>
  <p:clrMapOvr>
    <a:masterClrMapping xmlns:a="http://schemas.openxmlformats.org/drawingml/2006/main"/>
  </p:clrMapOvr>
</p:sld>
</file>