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970770152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c5cd6db1c456c"/>
  </p:sldMasterIdLst>
  <p:sldIdLst>
    <p:sldId xmlns:r="http://schemas.openxmlformats.org/officeDocument/2006/relationships" id="256" r:id="R680ee3019d964af3"/>
    <p:sldId xmlns:r="http://schemas.openxmlformats.org/officeDocument/2006/relationships" id="257" r:id="R6d70e13020c94631"/>
    <p:sldId xmlns:r="http://schemas.openxmlformats.org/officeDocument/2006/relationships" id="258" r:id="R5b7de11da938420f"/>
    <p:sldId xmlns:r="http://schemas.openxmlformats.org/officeDocument/2006/relationships" id="259" r:id="R601877160b5143f3"/>
    <p:sldId xmlns:r="http://schemas.openxmlformats.org/officeDocument/2006/relationships" id="260" r:id="Rb8788cbd78d54beb"/>
    <p:sldId xmlns:r="http://schemas.openxmlformats.org/officeDocument/2006/relationships" id="261" r:id="R7c6d51250a764715"/>
    <p:sldId xmlns:r="http://schemas.openxmlformats.org/officeDocument/2006/relationships" id="262" r:id="Rd1a11739a027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c5cd6db1c456c" /><Relationship Type="http://schemas.openxmlformats.org/officeDocument/2006/relationships/slide" Target="/ppt/slides/slide1.xml" Id="R680ee3019d964af3" /><Relationship Type="http://schemas.openxmlformats.org/officeDocument/2006/relationships/slide" Target="/ppt/slides/slide2.xml" Id="R6d70e13020c94631" /><Relationship Type="http://schemas.openxmlformats.org/officeDocument/2006/relationships/slide" Target="/ppt/slides/slide3.xml" Id="R5b7de11da938420f" /><Relationship Type="http://schemas.openxmlformats.org/officeDocument/2006/relationships/slide" Target="/ppt/slides/slide4.xml" Id="R601877160b5143f3" /><Relationship Type="http://schemas.openxmlformats.org/officeDocument/2006/relationships/slide" Target="/ppt/slides/slide5.xml" Id="Rb8788cbd78d54beb" /><Relationship Type="http://schemas.openxmlformats.org/officeDocument/2006/relationships/slide" Target="/ppt/slides/slide6.xml" Id="R7c6d51250a764715" /><Relationship Type="http://schemas.openxmlformats.org/officeDocument/2006/relationships/slide" Target="/ppt/slides/slide7.xml" Id="Rd1a11739a027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d692c8d264c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e08bccc8b4777" /><Relationship Type="http://schemas.openxmlformats.org/officeDocument/2006/relationships/theme" Target="/ppt/slideMasters/theme/theme1.xml" Id="Re710b118cfaa4b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e08bccc8b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30e1aa67846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2443dd6824b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d26b13f234e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ecdb770614c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e52d50ee4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a9a150d1b45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14bf65c6c45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10 938 517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21 064 100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 OKSANA SEVILHAUG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919 128 739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