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9401a1beb4b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018382de045b2"/>
  </p:sldMasterIdLst>
  <p:sldIdLst>
    <p:sldId xmlns:r="http://schemas.openxmlformats.org/officeDocument/2006/relationships" id="256" r:id="R13110cf8c61d4976"/>
    <p:sldId xmlns:r="http://schemas.openxmlformats.org/officeDocument/2006/relationships" id="257" r:id="Re5ff249e41f54677"/>
    <p:sldId xmlns:r="http://schemas.openxmlformats.org/officeDocument/2006/relationships" id="258" r:id="R1a48f99fedbb4f65"/>
    <p:sldId xmlns:r="http://schemas.openxmlformats.org/officeDocument/2006/relationships" id="259" r:id="R53484258b4c44f35"/>
    <p:sldId xmlns:r="http://schemas.openxmlformats.org/officeDocument/2006/relationships" id="260" r:id="R88551fa076004207"/>
    <p:sldId xmlns:r="http://schemas.openxmlformats.org/officeDocument/2006/relationships" id="261" r:id="R47e531bb583f45af"/>
    <p:sldId xmlns:r="http://schemas.openxmlformats.org/officeDocument/2006/relationships" id="262" r:id="Reef6db513762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018382de045b2" /><Relationship Type="http://schemas.openxmlformats.org/officeDocument/2006/relationships/slide" Target="/ppt/slides/slide1.xml" Id="R13110cf8c61d4976" /><Relationship Type="http://schemas.openxmlformats.org/officeDocument/2006/relationships/slide" Target="/ppt/slides/slide2.xml" Id="Re5ff249e41f54677" /><Relationship Type="http://schemas.openxmlformats.org/officeDocument/2006/relationships/slide" Target="/ppt/slides/slide3.xml" Id="R1a48f99fedbb4f65" /><Relationship Type="http://schemas.openxmlformats.org/officeDocument/2006/relationships/slide" Target="/ppt/slides/slide4.xml" Id="R53484258b4c44f35" /><Relationship Type="http://schemas.openxmlformats.org/officeDocument/2006/relationships/slide" Target="/ppt/slides/slide5.xml" Id="R88551fa076004207" /><Relationship Type="http://schemas.openxmlformats.org/officeDocument/2006/relationships/slide" Target="/ppt/slides/slide6.xml" Id="R47e531bb583f45af" /><Relationship Type="http://schemas.openxmlformats.org/officeDocument/2006/relationships/slide" Target="/ppt/slides/slide7.xml" Id="Reef6db513762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be8113360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c86d69ea047c4" /><Relationship Type="http://schemas.openxmlformats.org/officeDocument/2006/relationships/theme" Target="/ppt/slideMasters/theme/theme1.xml" Id="R2265b4c8e7804d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c86d69ea0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130c2c4cb48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47fd76cce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de8dbb8c244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e0d1db32e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361a05c60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e02403fe646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eea22c06640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ORMSTAD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ORMSTAD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ORMSTAD REGNSKAP AS ble etablert [år] og holder til i Sørum.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ORMSTAD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ORMSTAD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ORMSTAD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4 063 118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843 654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1 967 848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3 606 581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ORMSTAD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KRISTIAN ORMSTAD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ORMSTAD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Skea, Bergveien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1923 Sørum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919 154 713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ORMSTAD REGNSKAP AS</a:t>
            </a:r>
          </a:p>
        </p:txBody>
      </p:sp>
    </p:spTree>
  </p:cSld>
  <p:clrMapOvr>
    <a:masterClrMapping xmlns:a="http://schemas.openxmlformats.org/drawingml/2006/main"/>
  </p:clrMapOvr>
</p:sld>
</file>