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0202b3285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fa3b2908a45e2"/>
  </p:sldMasterIdLst>
  <p:sldIdLst>
    <p:sldId xmlns:r="http://schemas.openxmlformats.org/officeDocument/2006/relationships" id="256" r:id="Rfb16aa4f70ab47fb"/>
    <p:sldId xmlns:r="http://schemas.openxmlformats.org/officeDocument/2006/relationships" id="257" r:id="R8a62cb00eb34499b"/>
    <p:sldId xmlns:r="http://schemas.openxmlformats.org/officeDocument/2006/relationships" id="258" r:id="R5b978fe88a58485f"/>
    <p:sldId xmlns:r="http://schemas.openxmlformats.org/officeDocument/2006/relationships" id="259" r:id="R26ab2cf80439460f"/>
    <p:sldId xmlns:r="http://schemas.openxmlformats.org/officeDocument/2006/relationships" id="260" r:id="R205ae2ca2ab24b27"/>
    <p:sldId xmlns:r="http://schemas.openxmlformats.org/officeDocument/2006/relationships" id="261" r:id="Rcc6364ec6b4348e2"/>
    <p:sldId xmlns:r="http://schemas.openxmlformats.org/officeDocument/2006/relationships" id="262" r:id="R52f60f2b46de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fa3b2908a45e2" /><Relationship Type="http://schemas.openxmlformats.org/officeDocument/2006/relationships/slide" Target="/ppt/slides/slide1.xml" Id="Rfb16aa4f70ab47fb" /><Relationship Type="http://schemas.openxmlformats.org/officeDocument/2006/relationships/slide" Target="/ppt/slides/slide2.xml" Id="R8a62cb00eb34499b" /><Relationship Type="http://schemas.openxmlformats.org/officeDocument/2006/relationships/slide" Target="/ppt/slides/slide3.xml" Id="R5b978fe88a58485f" /><Relationship Type="http://schemas.openxmlformats.org/officeDocument/2006/relationships/slide" Target="/ppt/slides/slide4.xml" Id="R26ab2cf80439460f" /><Relationship Type="http://schemas.openxmlformats.org/officeDocument/2006/relationships/slide" Target="/ppt/slides/slide5.xml" Id="R205ae2ca2ab24b27" /><Relationship Type="http://schemas.openxmlformats.org/officeDocument/2006/relationships/slide" Target="/ppt/slides/slide6.xml" Id="Rcc6364ec6b4348e2" /><Relationship Type="http://schemas.openxmlformats.org/officeDocument/2006/relationships/slide" Target="/ppt/slides/slide7.xml" Id="R52f60f2b46de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65332735b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a619715d4ba0" /><Relationship Type="http://schemas.openxmlformats.org/officeDocument/2006/relationships/theme" Target="/ppt/slideMasters/theme/theme1.xml" Id="Rb2f2c8a9505e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8a619715d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5b532db3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12c0771f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23a37457b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21245a46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3be3d407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445ba72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7df746e5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ICARUS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ICARUS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7 982 110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VEDERHUS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Vederhus Lien, Vallerveien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919 161 523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ICARUS AS</a:t>
            </a:r>
          </a:p>
        </p:txBody>
      </p:sp>
    </p:spTree>
  </p:cSld>
  <p:clrMapOvr>
    <a:masterClrMapping xmlns:a="http://schemas.openxmlformats.org/drawingml/2006/main"/>
  </p:clrMapOvr>
</p:sld>
</file>