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564b2ea914a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b5298c97af4896"/>
  </p:sldMasterIdLst>
  <p:sldIdLst>
    <p:sldId xmlns:r="http://schemas.openxmlformats.org/officeDocument/2006/relationships" id="256" r:id="R3a3e30d751704f66"/>
    <p:sldId xmlns:r="http://schemas.openxmlformats.org/officeDocument/2006/relationships" id="257" r:id="R54ffa32de6a74908"/>
    <p:sldId xmlns:r="http://schemas.openxmlformats.org/officeDocument/2006/relationships" id="258" r:id="R59bffd63fe4b4cbb"/>
    <p:sldId xmlns:r="http://schemas.openxmlformats.org/officeDocument/2006/relationships" id="259" r:id="R742f43f099a641cc"/>
    <p:sldId xmlns:r="http://schemas.openxmlformats.org/officeDocument/2006/relationships" id="260" r:id="R3fa7d8b222c04817"/>
    <p:sldId xmlns:r="http://schemas.openxmlformats.org/officeDocument/2006/relationships" id="261" r:id="Rd2181202cc9146f0"/>
    <p:sldId xmlns:r="http://schemas.openxmlformats.org/officeDocument/2006/relationships" id="262" r:id="Rd68d73d5dd3f43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5298c97af4896" /><Relationship Type="http://schemas.openxmlformats.org/officeDocument/2006/relationships/slide" Target="/ppt/slides/slide1.xml" Id="R3a3e30d751704f66" /><Relationship Type="http://schemas.openxmlformats.org/officeDocument/2006/relationships/slide" Target="/ppt/slides/slide2.xml" Id="R54ffa32de6a74908" /><Relationship Type="http://schemas.openxmlformats.org/officeDocument/2006/relationships/slide" Target="/ppt/slides/slide3.xml" Id="R59bffd63fe4b4cbb" /><Relationship Type="http://schemas.openxmlformats.org/officeDocument/2006/relationships/slide" Target="/ppt/slides/slide4.xml" Id="R742f43f099a641cc" /><Relationship Type="http://schemas.openxmlformats.org/officeDocument/2006/relationships/slide" Target="/ppt/slides/slide5.xml" Id="R3fa7d8b222c04817" /><Relationship Type="http://schemas.openxmlformats.org/officeDocument/2006/relationships/slide" Target="/ppt/slides/slide6.xml" Id="Rd2181202cc9146f0" /><Relationship Type="http://schemas.openxmlformats.org/officeDocument/2006/relationships/slide" Target="/ppt/slides/slide7.xml" Id="Rd68d73d5dd3f43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54b07650044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17107b7184c50" /><Relationship Type="http://schemas.openxmlformats.org/officeDocument/2006/relationships/theme" Target="/ppt/slideMasters/theme/theme1.xml" Id="Rf98f214de19840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17107b7184c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b3c9151594d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fe25df9d8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bbe30025d4d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04c6b6e4546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3e63f54204d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da2cfc05742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0017874734e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MEMORYCLOUD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DIANA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919 162 163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